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 id="2147483687" r:id="rId2"/>
  </p:sldMasterIdLst>
  <p:notesMasterIdLst>
    <p:notesMasterId r:id="rId13"/>
  </p:notesMasterIdLst>
  <p:sldIdLst>
    <p:sldId id="294" r:id="rId3"/>
    <p:sldId id="257" r:id="rId4"/>
    <p:sldId id="293" r:id="rId5"/>
    <p:sldId id="295" r:id="rId6"/>
    <p:sldId id="296" r:id="rId7"/>
    <p:sldId id="299" r:id="rId8"/>
    <p:sldId id="298" r:id="rId9"/>
    <p:sldId id="300" r:id="rId10"/>
    <p:sldId id="297" r:id="rId11"/>
    <p:sldId id="292"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Roboto" panose="020B0604020202020204" charset="0"/>
      <p:regular r:id="rId18"/>
      <p:bold r:id="rId19"/>
      <p:italic r:id="rId20"/>
      <p:boldItalic r:id="rId21"/>
    </p:embeddedFont>
    <p:embeddedFont>
      <p:font typeface="Roboto Light" panose="020B0604020202020204" charset="0"/>
      <p:regular r:id="rId22"/>
      <p:bold r:id="rId23"/>
      <p:italic r:id="rId24"/>
      <p:boldItalic r:id="rId25"/>
    </p:embeddedFont>
    <p:embeddedFont>
      <p:font typeface="Roboto Medium"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huy Nguyen Thi Thu"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506BD32-6109-4719-A2D9-67D714A4DA26}">
  <a:tblStyle styleId="{C506BD32-6109-4719-A2D9-67D714A4DA2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1.xml"/><Relationship Id="rId21" Type="http://schemas.openxmlformats.org/officeDocument/2006/relationships/font" Target="fonts/font8.fntdata"/><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1.fntdata"/><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8.xml"/><Relationship Id="rId19" Type="http://schemas.openxmlformats.org/officeDocument/2006/relationships/font" Target="fonts/font6.fntdata"/><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commentAuthors" Target="commentAuthors.xml"/><Relationship Id="rId8" Type="http://schemas.openxmlformats.org/officeDocument/2006/relationships/slide" Target="slides/slide6.xml"/></Relationships>
</file>

<file path=ppt/media/image1.png>
</file>

<file path=ppt/media/image10.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54f2c42f47_2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54f2c42f47_2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24759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54f2c42f47_2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54f2c42f47_2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4e78aac95_2_3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e78aac95_2_39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54e78aac95_2_396: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4e78aac95_2_3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e78aac95_2_39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54e78aac95_2_396: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10241281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4e78aac95_2_3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e78aac95_2_39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54e78aac95_2_396: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29727096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4e78aac95_2_3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e78aac95_2_39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54e78aac95_2_396: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815465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4e78aac95_2_3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e78aac95_2_39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54e78aac95_2_396: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74353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4e78aac95_2_3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e78aac95_2_39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54e78aac95_2_396: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7</a:t>
            </a:fld>
            <a:endParaRPr/>
          </a:p>
        </p:txBody>
      </p:sp>
    </p:spTree>
    <p:extLst>
      <p:ext uri="{BB962C8B-B14F-4D97-AF65-F5344CB8AC3E}">
        <p14:creationId xmlns:p14="http://schemas.microsoft.com/office/powerpoint/2010/main" val="21968957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4e78aac95_2_3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e78aac95_2_39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54e78aac95_2_396: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25590273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54e78aac95_2_3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54e78aac95_2_39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1" name="Google Shape;241;g54e78aac95_2_396: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9199160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16"/>
        <p:cNvGrpSpPr/>
        <p:nvPr/>
      </p:nvGrpSpPr>
      <p:grpSpPr>
        <a:xfrm>
          <a:off x="0" y="0"/>
          <a:ext cx="0" cy="0"/>
          <a:chOff x="0" y="0"/>
          <a:chExt cx="0" cy="0"/>
        </a:xfrm>
      </p:grpSpPr>
      <p:pic>
        <p:nvPicPr>
          <p:cNvPr id="17" name="Google Shape;17;p3"/>
          <p:cNvPicPr preferRelativeResize="0"/>
          <p:nvPr/>
        </p:nvPicPr>
        <p:blipFill rotWithShape="1">
          <a:blip r:embed="rId2">
            <a:alphaModFix/>
          </a:blip>
          <a:srcRect/>
          <a:stretch/>
        </p:blipFill>
        <p:spPr>
          <a:xfrm>
            <a:off x="38997" y="976336"/>
            <a:ext cx="3721235" cy="1081064"/>
          </a:xfrm>
          <a:prstGeom prst="rect">
            <a:avLst/>
          </a:prstGeom>
          <a:noFill/>
          <a:ln>
            <a:noFill/>
          </a:ln>
        </p:spPr>
      </p:pic>
      <p:sp>
        <p:nvSpPr>
          <p:cNvPr id="18" name="Google Shape;18;p3"/>
          <p:cNvSpPr/>
          <p:nvPr/>
        </p:nvSpPr>
        <p:spPr>
          <a:xfrm>
            <a:off x="0" y="4544947"/>
            <a:ext cx="9144000" cy="598500"/>
          </a:xfrm>
          <a:prstGeom prst="rect">
            <a:avLst/>
          </a:prstGeom>
          <a:solidFill>
            <a:srgbClr val="ED733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9" name="Google Shape;19;p3"/>
          <p:cNvSpPr/>
          <p:nvPr/>
        </p:nvSpPr>
        <p:spPr>
          <a:xfrm>
            <a:off x="0" y="4502364"/>
            <a:ext cx="9144000" cy="55800"/>
          </a:xfrm>
          <a:prstGeom prst="rect">
            <a:avLst/>
          </a:prstGeom>
          <a:solidFill>
            <a:srgbClr val="EA3E3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20" name="Google Shape;20;p3"/>
          <p:cNvSpPr/>
          <p:nvPr/>
        </p:nvSpPr>
        <p:spPr>
          <a:xfrm>
            <a:off x="258127" y="4596094"/>
            <a:ext cx="36591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600">
                <a:solidFill>
                  <a:schemeClr val="lt1"/>
                </a:solidFill>
                <a:latin typeface="Arial"/>
                <a:ea typeface="Arial"/>
                <a:cs typeface="Arial"/>
                <a:sym typeface="Arial"/>
              </a:rPr>
              <a:t>Duplication or distribution without legal consent from TrueMoney</a:t>
            </a:r>
            <a:endParaRPr sz="600">
              <a:solidFill>
                <a:schemeClr val="lt1"/>
              </a:solidFill>
              <a:latin typeface="Arial"/>
              <a:ea typeface="Arial"/>
              <a:cs typeface="Arial"/>
              <a:sym typeface="Arial"/>
            </a:endParaRPr>
          </a:p>
          <a:p>
            <a:pPr marL="0" marR="0" lvl="0" indent="0" algn="l" rtl="0">
              <a:spcBef>
                <a:spcPts val="0"/>
              </a:spcBef>
              <a:spcAft>
                <a:spcPts val="0"/>
              </a:spcAft>
              <a:buNone/>
            </a:pPr>
            <a:r>
              <a:rPr lang="en" sz="600">
                <a:solidFill>
                  <a:schemeClr val="lt1"/>
                </a:solidFill>
                <a:latin typeface="Arial"/>
                <a:ea typeface="Arial"/>
                <a:cs typeface="Arial"/>
                <a:sym typeface="Arial"/>
              </a:rPr>
              <a:t>is prohibited and may result in a repercussions.</a:t>
            </a:r>
            <a:endParaRPr sz="1100"/>
          </a:p>
          <a:p>
            <a:pPr marL="0" marR="0" lvl="0" indent="0" algn="l" rtl="0">
              <a:spcBef>
                <a:spcPts val="0"/>
              </a:spcBef>
              <a:spcAft>
                <a:spcPts val="0"/>
              </a:spcAft>
              <a:buNone/>
            </a:pPr>
            <a:r>
              <a:rPr lang="en" sz="600">
                <a:solidFill>
                  <a:schemeClr val="lt1"/>
                </a:solidFill>
                <a:latin typeface="Arial"/>
                <a:ea typeface="Arial"/>
                <a:cs typeface="Arial"/>
                <a:sym typeface="Arial"/>
              </a:rPr>
              <a:t>© TrueMoney Co., Ltd. All rights reserved. </a:t>
            </a:r>
            <a:endParaRPr sz="1100"/>
          </a:p>
        </p:txBody>
      </p:sp>
      <p:sp>
        <p:nvSpPr>
          <p:cNvPr id="21" name="Google Shape;21;p3"/>
          <p:cNvSpPr txBox="1">
            <a:spLocks noGrp="1"/>
          </p:cNvSpPr>
          <p:nvPr>
            <p:ph type="body" idx="1"/>
          </p:nvPr>
        </p:nvSpPr>
        <p:spPr>
          <a:xfrm>
            <a:off x="391376" y="1945568"/>
            <a:ext cx="8034300" cy="685800"/>
          </a:xfrm>
          <a:prstGeom prst="rect">
            <a:avLst/>
          </a:prstGeom>
          <a:noFill/>
          <a:ln>
            <a:noFill/>
          </a:ln>
        </p:spPr>
        <p:txBody>
          <a:bodyPr spcFirstLastPara="1" wrap="square" lIns="68575" tIns="34275" rIns="68575" bIns="34275" anchor="t" anchorCtr="0"/>
          <a:lstStyle>
            <a:lvl1pPr marL="457200" lvl="0" indent="-228600" algn="l">
              <a:lnSpc>
                <a:spcPct val="90000"/>
              </a:lnSpc>
              <a:spcBef>
                <a:spcPts val="800"/>
              </a:spcBef>
              <a:spcAft>
                <a:spcPts val="0"/>
              </a:spcAft>
              <a:buClr>
                <a:schemeClr val="lt1"/>
              </a:buClr>
              <a:buSzPts val="2700"/>
              <a:buNone/>
              <a:defRPr sz="2700">
                <a:solidFill>
                  <a:schemeClr val="lt1"/>
                </a:solidFill>
              </a:defRPr>
            </a:lvl1pPr>
            <a:lvl2pPr marL="914400" lvl="1" indent="-228600" algn="l">
              <a:lnSpc>
                <a:spcPct val="90000"/>
              </a:lnSpc>
              <a:spcBef>
                <a:spcPts val="400"/>
              </a:spcBef>
              <a:spcAft>
                <a:spcPts val="0"/>
              </a:spcAft>
              <a:buClr>
                <a:schemeClr val="lt1"/>
              </a:buClr>
              <a:buSzPts val="2700"/>
              <a:buNone/>
              <a:defRPr sz="2700">
                <a:solidFill>
                  <a:schemeClr val="lt1"/>
                </a:solidFill>
              </a:defRPr>
            </a:lvl2pPr>
            <a:lvl3pPr marL="1371600" lvl="2" indent="-228600" algn="l">
              <a:lnSpc>
                <a:spcPct val="90000"/>
              </a:lnSpc>
              <a:spcBef>
                <a:spcPts val="400"/>
              </a:spcBef>
              <a:spcAft>
                <a:spcPts val="0"/>
              </a:spcAft>
              <a:buClr>
                <a:schemeClr val="lt1"/>
              </a:buClr>
              <a:buSzPts val="2400"/>
              <a:buNone/>
              <a:defRPr sz="2400">
                <a:solidFill>
                  <a:schemeClr val="lt1"/>
                </a:solidFill>
              </a:defRPr>
            </a:lvl3pPr>
            <a:lvl4pPr marL="1828800" lvl="3" indent="-228600" algn="l">
              <a:lnSpc>
                <a:spcPct val="90000"/>
              </a:lnSpc>
              <a:spcBef>
                <a:spcPts val="400"/>
              </a:spcBef>
              <a:spcAft>
                <a:spcPts val="0"/>
              </a:spcAft>
              <a:buClr>
                <a:schemeClr val="lt1"/>
              </a:buClr>
              <a:buSzPts val="2100"/>
              <a:buNone/>
              <a:defRPr sz="2100">
                <a:solidFill>
                  <a:schemeClr val="lt1"/>
                </a:solidFill>
              </a:defRPr>
            </a:lvl4pPr>
            <a:lvl5pPr marL="2286000" lvl="4" indent="-228600" algn="l">
              <a:lnSpc>
                <a:spcPct val="90000"/>
              </a:lnSpc>
              <a:spcBef>
                <a:spcPts val="400"/>
              </a:spcBef>
              <a:spcAft>
                <a:spcPts val="0"/>
              </a:spcAft>
              <a:buClr>
                <a:schemeClr val="lt1"/>
              </a:buClr>
              <a:buSzPts val="2100"/>
              <a:buNone/>
              <a:defRPr sz="2100">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71"/>
        <p:cNvGrpSpPr/>
        <p:nvPr/>
      </p:nvGrpSpPr>
      <p:grpSpPr>
        <a:xfrm>
          <a:off x="0" y="0"/>
          <a:ext cx="0" cy="0"/>
          <a:chOff x="0" y="0"/>
          <a:chExt cx="0" cy="0"/>
        </a:xfrm>
      </p:grpSpPr>
      <p:sp>
        <p:nvSpPr>
          <p:cNvPr id="72" name="Google Shape;72;p13"/>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ctr" anchorCtr="0"/>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3" name="Google Shape;73;p13"/>
          <p:cNvSpPr txBox="1">
            <a:spLocks noGrp="1"/>
          </p:cNvSpPr>
          <p:nvPr>
            <p:ph type="body" idx="1"/>
          </p:nvPr>
        </p:nvSpPr>
        <p:spPr>
          <a:xfrm>
            <a:off x="629841" y="1260872"/>
            <a:ext cx="3868200" cy="618000"/>
          </a:xfrm>
          <a:prstGeom prst="rect">
            <a:avLst/>
          </a:prstGeom>
          <a:noFill/>
          <a:ln>
            <a:noFill/>
          </a:ln>
        </p:spPr>
        <p:txBody>
          <a:bodyPr spcFirstLastPara="1" wrap="square" lIns="68575" tIns="34275" rIns="68575" bIns="34275" anchor="b" anchorCtr="0"/>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74" name="Google Shape;74;p13"/>
          <p:cNvSpPr txBox="1">
            <a:spLocks noGrp="1"/>
          </p:cNvSpPr>
          <p:nvPr>
            <p:ph type="body" idx="2"/>
          </p:nvPr>
        </p:nvSpPr>
        <p:spPr>
          <a:xfrm>
            <a:off x="629841" y="1878806"/>
            <a:ext cx="3868200" cy="2763300"/>
          </a:xfrm>
          <a:prstGeom prst="rect">
            <a:avLst/>
          </a:prstGeom>
          <a:noFill/>
          <a:ln>
            <a:noFill/>
          </a:ln>
        </p:spPr>
        <p:txBody>
          <a:bodyPr spcFirstLastPara="1" wrap="square" lIns="68575" tIns="34275" rIns="68575" bIns="34275" anchor="t" anchorCtr="0"/>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5" name="Google Shape;75;p13"/>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lstStyle>
            <a:lvl1pPr marL="457200" lvl="0" indent="-228600" algn="l">
              <a:lnSpc>
                <a:spcPct val="90000"/>
              </a:lnSpc>
              <a:spcBef>
                <a:spcPts val="8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400"/>
              <a:buNone/>
              <a:defRPr sz="14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76" name="Google Shape;76;p13"/>
          <p:cNvSpPr txBox="1">
            <a:spLocks noGrp="1"/>
          </p:cNvSpPr>
          <p:nvPr>
            <p:ph type="body" idx="4"/>
          </p:nvPr>
        </p:nvSpPr>
        <p:spPr>
          <a:xfrm>
            <a:off x="4629150" y="1878806"/>
            <a:ext cx="3887400" cy="2763300"/>
          </a:xfrm>
          <a:prstGeom prst="rect">
            <a:avLst/>
          </a:prstGeom>
          <a:noFill/>
          <a:ln>
            <a:noFill/>
          </a:ln>
        </p:spPr>
        <p:txBody>
          <a:bodyPr spcFirstLastPara="1" wrap="square" lIns="68575" tIns="34275" rIns="68575" bIns="34275" anchor="t" anchorCtr="0"/>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77" name="Google Shape;77;p1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8" name="Google Shape;78;p1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9" name="Google Shape;79;p1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
        <p:cNvGrpSpPr/>
        <p:nvPr/>
      </p:nvGrpSpPr>
      <p:grpSpPr>
        <a:xfrm>
          <a:off x="0" y="0"/>
          <a:ext cx="0" cy="0"/>
          <a:chOff x="0" y="0"/>
          <a:chExt cx="0" cy="0"/>
        </a:xfrm>
      </p:grpSpPr>
      <p:sp>
        <p:nvSpPr>
          <p:cNvPr id="81" name="Google Shape;81;p14"/>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2" name="Google Shape;82;p1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3" name="Google Shape;83;p1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4" name="Google Shape;84;p1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5"/>
        <p:cNvGrpSpPr/>
        <p:nvPr/>
      </p:nvGrpSpPr>
      <p:grpSpPr>
        <a:xfrm>
          <a:off x="0" y="0"/>
          <a:ext cx="0" cy="0"/>
          <a:chOff x="0" y="0"/>
          <a:chExt cx="0" cy="0"/>
        </a:xfrm>
      </p:grpSpPr>
      <p:sp>
        <p:nvSpPr>
          <p:cNvPr id="86" name="Google Shape;86;p1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7" name="Google Shape;87;p1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88" name="Google Shape;88;p1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9"/>
        <p:cNvGrpSpPr/>
        <p:nvPr/>
      </p:nvGrpSpPr>
      <p:grpSpPr>
        <a:xfrm>
          <a:off x="0" y="0"/>
          <a:ext cx="0" cy="0"/>
          <a:chOff x="0" y="0"/>
          <a:chExt cx="0" cy="0"/>
        </a:xfrm>
      </p:grpSpPr>
      <p:sp>
        <p:nvSpPr>
          <p:cNvPr id="90" name="Google Shape;90;p16"/>
          <p:cNvSpPr txBox="1">
            <a:spLocks noGrp="1"/>
          </p:cNvSpPr>
          <p:nvPr>
            <p:ph type="title"/>
          </p:nvPr>
        </p:nvSpPr>
        <p:spPr>
          <a:xfrm>
            <a:off x="629841" y="342900"/>
            <a:ext cx="2949300" cy="12000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2400"/>
              <a:buFont typeface="Roboto"/>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1" name="Google Shape;91;p16"/>
          <p:cNvSpPr txBox="1">
            <a:spLocks noGrp="1"/>
          </p:cNvSpPr>
          <p:nvPr>
            <p:ph type="body" idx="1"/>
          </p:nvPr>
        </p:nvSpPr>
        <p:spPr>
          <a:xfrm>
            <a:off x="3887391" y="740569"/>
            <a:ext cx="4629000" cy="3655200"/>
          </a:xfrm>
          <a:prstGeom prst="rect">
            <a:avLst/>
          </a:prstGeom>
          <a:noFill/>
          <a:ln>
            <a:noFill/>
          </a:ln>
        </p:spPr>
        <p:txBody>
          <a:bodyPr spcFirstLastPara="1" wrap="square" lIns="68575" tIns="34275" rIns="68575" bIns="34275" anchor="t" anchorCtr="0"/>
          <a:lstStyle>
            <a:lvl1pPr marL="457200" lvl="0" indent="-381000" algn="l">
              <a:lnSpc>
                <a:spcPct val="90000"/>
              </a:lnSpc>
              <a:spcBef>
                <a:spcPts val="800"/>
              </a:spcBef>
              <a:spcAft>
                <a:spcPts val="0"/>
              </a:spcAft>
              <a:buClr>
                <a:schemeClr val="dk1"/>
              </a:buClr>
              <a:buSzPts val="2400"/>
              <a:buChar char="•"/>
              <a:defRPr sz="2400"/>
            </a:lvl1pPr>
            <a:lvl2pPr marL="914400" lvl="1" indent="-361950" algn="l">
              <a:lnSpc>
                <a:spcPct val="90000"/>
              </a:lnSpc>
              <a:spcBef>
                <a:spcPts val="400"/>
              </a:spcBef>
              <a:spcAft>
                <a:spcPts val="0"/>
              </a:spcAft>
              <a:buClr>
                <a:schemeClr val="dk1"/>
              </a:buClr>
              <a:buSzPts val="2100"/>
              <a:buChar char="•"/>
              <a:defRPr sz="2100"/>
            </a:lvl2pPr>
            <a:lvl3pPr marL="1371600" lvl="2" indent="-342900" algn="l">
              <a:lnSpc>
                <a:spcPct val="90000"/>
              </a:lnSpc>
              <a:spcBef>
                <a:spcPts val="400"/>
              </a:spcBef>
              <a:spcAft>
                <a:spcPts val="0"/>
              </a:spcAft>
              <a:buClr>
                <a:schemeClr val="dk1"/>
              </a:buClr>
              <a:buSzPts val="1800"/>
              <a:buChar char="•"/>
              <a:defRPr sz="1800"/>
            </a:lvl3pPr>
            <a:lvl4pPr marL="1828800" lvl="3" indent="-323850" algn="l">
              <a:lnSpc>
                <a:spcPct val="90000"/>
              </a:lnSpc>
              <a:spcBef>
                <a:spcPts val="400"/>
              </a:spcBef>
              <a:spcAft>
                <a:spcPts val="0"/>
              </a:spcAft>
              <a:buClr>
                <a:schemeClr val="dk1"/>
              </a:buClr>
              <a:buSzPts val="1500"/>
              <a:buChar char="•"/>
              <a:defRPr sz="1500"/>
            </a:lvl4pPr>
            <a:lvl5pPr marL="2286000" lvl="4" indent="-323850" algn="l">
              <a:lnSpc>
                <a:spcPct val="90000"/>
              </a:lnSpc>
              <a:spcBef>
                <a:spcPts val="400"/>
              </a:spcBef>
              <a:spcAft>
                <a:spcPts val="0"/>
              </a:spcAft>
              <a:buClr>
                <a:schemeClr val="dk1"/>
              </a:buClr>
              <a:buSzPts val="1500"/>
              <a:buChar char="•"/>
              <a:defRPr sz="1500"/>
            </a:lvl5pPr>
            <a:lvl6pPr marL="2743200" lvl="5" indent="-323850" algn="l">
              <a:lnSpc>
                <a:spcPct val="90000"/>
              </a:lnSpc>
              <a:spcBef>
                <a:spcPts val="400"/>
              </a:spcBef>
              <a:spcAft>
                <a:spcPts val="0"/>
              </a:spcAft>
              <a:buClr>
                <a:schemeClr val="dk1"/>
              </a:buClr>
              <a:buSzPts val="1500"/>
              <a:buChar char="•"/>
              <a:defRPr sz="1500"/>
            </a:lvl6pPr>
            <a:lvl7pPr marL="3200400" lvl="6" indent="-323850" algn="l">
              <a:lnSpc>
                <a:spcPct val="90000"/>
              </a:lnSpc>
              <a:spcBef>
                <a:spcPts val="400"/>
              </a:spcBef>
              <a:spcAft>
                <a:spcPts val="0"/>
              </a:spcAft>
              <a:buClr>
                <a:schemeClr val="dk1"/>
              </a:buClr>
              <a:buSzPts val="1500"/>
              <a:buChar char="•"/>
              <a:defRPr sz="1500"/>
            </a:lvl7pPr>
            <a:lvl8pPr marL="3657600" lvl="7" indent="-323850" algn="l">
              <a:lnSpc>
                <a:spcPct val="90000"/>
              </a:lnSpc>
              <a:spcBef>
                <a:spcPts val="400"/>
              </a:spcBef>
              <a:spcAft>
                <a:spcPts val="0"/>
              </a:spcAft>
              <a:buClr>
                <a:schemeClr val="dk1"/>
              </a:buClr>
              <a:buSzPts val="1500"/>
              <a:buChar char="•"/>
              <a:defRPr sz="1500"/>
            </a:lvl8pPr>
            <a:lvl9pPr marL="4114800" lvl="8" indent="-323850" algn="l">
              <a:lnSpc>
                <a:spcPct val="90000"/>
              </a:lnSpc>
              <a:spcBef>
                <a:spcPts val="400"/>
              </a:spcBef>
              <a:spcAft>
                <a:spcPts val="0"/>
              </a:spcAft>
              <a:buClr>
                <a:schemeClr val="dk1"/>
              </a:buClr>
              <a:buSzPts val="1500"/>
              <a:buChar char="•"/>
              <a:defRPr sz="1500"/>
            </a:lvl9pPr>
          </a:lstStyle>
          <a:p>
            <a:endParaRPr/>
          </a:p>
        </p:txBody>
      </p:sp>
      <p:sp>
        <p:nvSpPr>
          <p:cNvPr id="92" name="Google Shape;92;p16"/>
          <p:cNvSpPr txBox="1">
            <a:spLocks noGrp="1"/>
          </p:cNvSpPr>
          <p:nvPr>
            <p:ph type="body" idx="2"/>
          </p:nvPr>
        </p:nvSpPr>
        <p:spPr>
          <a:xfrm>
            <a:off x="629841" y="1543050"/>
            <a:ext cx="2949300" cy="2858700"/>
          </a:xfrm>
          <a:prstGeom prst="rect">
            <a:avLst/>
          </a:prstGeom>
          <a:noFill/>
          <a:ln>
            <a:noFill/>
          </a:ln>
        </p:spPr>
        <p:txBody>
          <a:bodyPr spcFirstLastPara="1" wrap="square" lIns="68575" tIns="34275" rIns="68575" bIns="34275" anchor="t" anchorCtr="0"/>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93" name="Google Shape;93;p1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4" name="Google Shape;94;p1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95" name="Google Shape;95;p1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6"/>
        <p:cNvGrpSpPr/>
        <p:nvPr/>
      </p:nvGrpSpPr>
      <p:grpSpPr>
        <a:xfrm>
          <a:off x="0" y="0"/>
          <a:ext cx="0" cy="0"/>
          <a:chOff x="0" y="0"/>
          <a:chExt cx="0" cy="0"/>
        </a:xfrm>
      </p:grpSpPr>
      <p:sp>
        <p:nvSpPr>
          <p:cNvPr id="97" name="Google Shape;97;p17"/>
          <p:cNvSpPr txBox="1">
            <a:spLocks noGrp="1"/>
          </p:cNvSpPr>
          <p:nvPr>
            <p:ph type="title"/>
          </p:nvPr>
        </p:nvSpPr>
        <p:spPr>
          <a:xfrm>
            <a:off x="629841" y="342900"/>
            <a:ext cx="2949300" cy="12000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2400"/>
              <a:buFont typeface="Roboto"/>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8" name="Google Shape;98;p17"/>
          <p:cNvSpPr>
            <a:spLocks noGrp="1"/>
          </p:cNvSpPr>
          <p:nvPr>
            <p:ph type="pic" idx="2"/>
          </p:nvPr>
        </p:nvSpPr>
        <p:spPr>
          <a:xfrm>
            <a:off x="3887391" y="740569"/>
            <a:ext cx="4629000" cy="3655200"/>
          </a:xfrm>
          <a:prstGeom prst="rect">
            <a:avLst/>
          </a:prstGeom>
          <a:noFill/>
          <a:ln>
            <a:noFill/>
          </a:ln>
        </p:spPr>
        <p:txBody>
          <a:bodyPr spcFirstLastPara="1" wrap="square" lIns="68575" tIns="34275" rIns="68575" bIns="34275" anchor="t" anchorCtr="0"/>
          <a:lstStyle>
            <a:lvl1pPr marR="0" lvl="0" algn="l" rtl="0">
              <a:lnSpc>
                <a:spcPct val="90000"/>
              </a:lnSpc>
              <a:spcBef>
                <a:spcPts val="800"/>
              </a:spcBef>
              <a:spcAft>
                <a:spcPts val="0"/>
              </a:spcAft>
              <a:buClr>
                <a:schemeClr val="dk1"/>
              </a:buClr>
              <a:buSzPts val="2400"/>
              <a:buFont typeface="Arial"/>
              <a:buNone/>
              <a:defRPr sz="2400" b="0" i="0" u="none" strike="noStrike" cap="none">
                <a:solidFill>
                  <a:schemeClr val="dk1"/>
                </a:solidFill>
                <a:latin typeface="Roboto"/>
                <a:ea typeface="Roboto"/>
                <a:cs typeface="Roboto"/>
                <a:sym typeface="Roboto"/>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Roboto"/>
                <a:ea typeface="Roboto"/>
                <a:cs typeface="Roboto"/>
                <a:sym typeface="Roboto"/>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Roboto"/>
                <a:ea typeface="Roboto"/>
                <a:cs typeface="Roboto"/>
                <a:sym typeface="Roboto"/>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Roboto"/>
                <a:ea typeface="Roboto"/>
                <a:cs typeface="Roboto"/>
                <a:sym typeface="Roboto"/>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Roboto"/>
                <a:ea typeface="Roboto"/>
                <a:cs typeface="Roboto"/>
                <a:sym typeface="Roboto"/>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99" name="Google Shape;99;p17"/>
          <p:cNvSpPr txBox="1">
            <a:spLocks noGrp="1"/>
          </p:cNvSpPr>
          <p:nvPr>
            <p:ph type="body" idx="1"/>
          </p:nvPr>
        </p:nvSpPr>
        <p:spPr>
          <a:xfrm>
            <a:off x="629841" y="1543050"/>
            <a:ext cx="2949300" cy="2858700"/>
          </a:xfrm>
          <a:prstGeom prst="rect">
            <a:avLst/>
          </a:prstGeom>
          <a:noFill/>
          <a:ln>
            <a:noFill/>
          </a:ln>
        </p:spPr>
        <p:txBody>
          <a:bodyPr spcFirstLastPara="1" wrap="square" lIns="68575" tIns="34275" rIns="68575" bIns="34275" anchor="t" anchorCtr="0"/>
          <a:lstStyle>
            <a:lvl1pPr marL="457200" lvl="0" indent="-228600" algn="l">
              <a:lnSpc>
                <a:spcPct val="90000"/>
              </a:lnSpc>
              <a:spcBef>
                <a:spcPts val="800"/>
              </a:spcBef>
              <a:spcAft>
                <a:spcPts val="0"/>
              </a:spcAft>
              <a:buClr>
                <a:schemeClr val="dk1"/>
              </a:buClr>
              <a:buSzPts val="1200"/>
              <a:buNone/>
              <a:defRPr sz="1200"/>
            </a:lvl1pPr>
            <a:lvl2pPr marL="914400" lvl="1" indent="-228600" algn="l">
              <a:lnSpc>
                <a:spcPct val="90000"/>
              </a:lnSpc>
              <a:spcBef>
                <a:spcPts val="400"/>
              </a:spcBef>
              <a:spcAft>
                <a:spcPts val="0"/>
              </a:spcAft>
              <a:buClr>
                <a:schemeClr val="dk1"/>
              </a:buClr>
              <a:buSzPts val="1100"/>
              <a:buNone/>
              <a:defRPr sz="1100"/>
            </a:lvl2pPr>
            <a:lvl3pPr marL="1371600" lvl="2" indent="-228600" algn="l">
              <a:lnSpc>
                <a:spcPct val="90000"/>
              </a:lnSpc>
              <a:spcBef>
                <a:spcPts val="400"/>
              </a:spcBef>
              <a:spcAft>
                <a:spcPts val="0"/>
              </a:spcAft>
              <a:buClr>
                <a:schemeClr val="dk1"/>
              </a:buClr>
              <a:buSzPts val="900"/>
              <a:buNone/>
              <a:defRPr sz="900"/>
            </a:lvl3pPr>
            <a:lvl4pPr marL="1828800" lvl="3" indent="-228600" algn="l">
              <a:lnSpc>
                <a:spcPct val="90000"/>
              </a:lnSpc>
              <a:spcBef>
                <a:spcPts val="400"/>
              </a:spcBef>
              <a:spcAft>
                <a:spcPts val="0"/>
              </a:spcAft>
              <a:buClr>
                <a:schemeClr val="dk1"/>
              </a:buClr>
              <a:buSzPts val="800"/>
              <a:buNone/>
              <a:defRPr sz="800"/>
            </a:lvl4pPr>
            <a:lvl5pPr marL="2286000" lvl="4" indent="-228600" algn="l">
              <a:lnSpc>
                <a:spcPct val="90000"/>
              </a:lnSpc>
              <a:spcBef>
                <a:spcPts val="400"/>
              </a:spcBef>
              <a:spcAft>
                <a:spcPts val="0"/>
              </a:spcAft>
              <a:buClr>
                <a:schemeClr val="dk1"/>
              </a:buClr>
              <a:buSzPts val="800"/>
              <a:buNone/>
              <a:defRPr sz="800"/>
            </a:lvl5pPr>
            <a:lvl6pPr marL="2743200" lvl="5" indent="-228600" algn="l">
              <a:lnSpc>
                <a:spcPct val="90000"/>
              </a:lnSpc>
              <a:spcBef>
                <a:spcPts val="400"/>
              </a:spcBef>
              <a:spcAft>
                <a:spcPts val="0"/>
              </a:spcAft>
              <a:buClr>
                <a:schemeClr val="dk1"/>
              </a:buClr>
              <a:buSzPts val="800"/>
              <a:buNone/>
              <a:defRPr sz="800"/>
            </a:lvl6pPr>
            <a:lvl7pPr marL="3200400" lvl="6" indent="-228600" algn="l">
              <a:lnSpc>
                <a:spcPct val="90000"/>
              </a:lnSpc>
              <a:spcBef>
                <a:spcPts val="400"/>
              </a:spcBef>
              <a:spcAft>
                <a:spcPts val="0"/>
              </a:spcAft>
              <a:buClr>
                <a:schemeClr val="dk1"/>
              </a:buClr>
              <a:buSzPts val="800"/>
              <a:buNone/>
              <a:defRPr sz="800"/>
            </a:lvl7pPr>
            <a:lvl8pPr marL="3657600" lvl="7" indent="-228600" algn="l">
              <a:lnSpc>
                <a:spcPct val="90000"/>
              </a:lnSpc>
              <a:spcBef>
                <a:spcPts val="400"/>
              </a:spcBef>
              <a:spcAft>
                <a:spcPts val="0"/>
              </a:spcAft>
              <a:buClr>
                <a:schemeClr val="dk1"/>
              </a:buClr>
              <a:buSzPts val="800"/>
              <a:buNone/>
              <a:defRPr sz="800"/>
            </a:lvl8pPr>
            <a:lvl9pPr marL="4114800" lvl="8" indent="-228600" algn="l">
              <a:lnSpc>
                <a:spcPct val="90000"/>
              </a:lnSpc>
              <a:spcBef>
                <a:spcPts val="400"/>
              </a:spcBef>
              <a:spcAft>
                <a:spcPts val="0"/>
              </a:spcAft>
              <a:buClr>
                <a:schemeClr val="dk1"/>
              </a:buClr>
              <a:buSzPts val="800"/>
              <a:buNone/>
              <a:defRPr sz="800"/>
            </a:lvl9pPr>
          </a:lstStyle>
          <a:p>
            <a:endParaRPr/>
          </a:p>
        </p:txBody>
      </p:sp>
      <p:sp>
        <p:nvSpPr>
          <p:cNvPr id="100" name="Google Shape;100;p1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1" name="Google Shape;101;p1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2" name="Google Shape;102;p1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03"/>
        <p:cNvGrpSpPr/>
        <p:nvPr/>
      </p:nvGrpSpPr>
      <p:grpSpPr>
        <a:xfrm>
          <a:off x="0" y="0"/>
          <a:ext cx="0" cy="0"/>
          <a:chOff x="0" y="0"/>
          <a:chExt cx="0" cy="0"/>
        </a:xfrm>
      </p:grpSpPr>
      <p:sp>
        <p:nvSpPr>
          <p:cNvPr id="104" name="Google Shape;104;p18"/>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05" name="Google Shape;105;p18"/>
          <p:cNvSpPr txBox="1">
            <a:spLocks noGrp="1"/>
          </p:cNvSpPr>
          <p:nvPr>
            <p:ph type="body" idx="1"/>
          </p:nvPr>
        </p:nvSpPr>
        <p:spPr>
          <a:xfrm rot="5400000">
            <a:off x="2940300" y="-925762"/>
            <a:ext cx="3263400" cy="7886700"/>
          </a:xfrm>
          <a:prstGeom prst="rect">
            <a:avLst/>
          </a:prstGeom>
          <a:noFill/>
          <a:ln>
            <a:noFill/>
          </a:ln>
        </p:spPr>
        <p:txBody>
          <a:bodyPr spcFirstLastPara="1" wrap="square" lIns="68575" tIns="34275" rIns="68575" bIns="34275" anchor="t" anchorCtr="0"/>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06" name="Google Shape;106;p1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7" name="Google Shape;107;p1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08" name="Google Shape;108;p1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09"/>
        <p:cNvGrpSpPr/>
        <p:nvPr/>
      </p:nvGrpSpPr>
      <p:grpSpPr>
        <a:xfrm>
          <a:off x="0" y="0"/>
          <a:ext cx="0" cy="0"/>
          <a:chOff x="0" y="0"/>
          <a:chExt cx="0" cy="0"/>
        </a:xfrm>
      </p:grpSpPr>
      <p:sp>
        <p:nvSpPr>
          <p:cNvPr id="110" name="Google Shape;110;p19"/>
          <p:cNvSpPr txBox="1">
            <a:spLocks noGrp="1"/>
          </p:cNvSpPr>
          <p:nvPr>
            <p:ph type="title"/>
          </p:nvPr>
        </p:nvSpPr>
        <p:spPr>
          <a:xfrm rot="5400000">
            <a:off x="5350050" y="1467544"/>
            <a:ext cx="4359000" cy="1971600"/>
          </a:xfrm>
          <a:prstGeom prst="rect">
            <a:avLst/>
          </a:prstGeom>
          <a:noFill/>
          <a:ln>
            <a:noFill/>
          </a:ln>
        </p:spPr>
        <p:txBody>
          <a:bodyPr spcFirstLastPara="1" wrap="square" lIns="68575" tIns="34275" rIns="68575" bIns="34275" anchor="ctr" anchorCtr="0"/>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111" name="Google Shape;111;p19"/>
          <p:cNvSpPr txBox="1">
            <a:spLocks noGrp="1"/>
          </p:cNvSpPr>
          <p:nvPr>
            <p:ph type="body" idx="1"/>
          </p:nvPr>
        </p:nvSpPr>
        <p:spPr>
          <a:xfrm rot="5400000">
            <a:off x="1349475" y="-447056"/>
            <a:ext cx="4359000" cy="5800800"/>
          </a:xfrm>
          <a:prstGeom prst="rect">
            <a:avLst/>
          </a:prstGeom>
          <a:noFill/>
          <a:ln>
            <a:noFill/>
          </a:ln>
        </p:spPr>
        <p:txBody>
          <a:bodyPr spcFirstLastPara="1" wrap="square" lIns="68575" tIns="34275" rIns="68575" bIns="34275" anchor="t" anchorCtr="0"/>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112" name="Google Shape;112;p1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3" name="Google Shape;113;p1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114" name="Google Shape;114;p1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ustom Layout">
  <p:cSld name="Custom Layout">
    <p:bg>
      <p:bgPr>
        <a:solidFill>
          <a:srgbClr val="ED7333"/>
        </a:solidFill>
        <a:effectLst/>
      </p:bgPr>
    </p:bg>
    <p:spTree>
      <p:nvGrpSpPr>
        <p:cNvPr id="1" name="Shape 121"/>
        <p:cNvGrpSpPr/>
        <p:nvPr/>
      </p:nvGrpSpPr>
      <p:grpSpPr>
        <a:xfrm>
          <a:off x="0" y="0"/>
          <a:ext cx="0" cy="0"/>
          <a:chOff x="0" y="0"/>
          <a:chExt cx="0" cy="0"/>
        </a:xfrm>
      </p:grpSpPr>
      <p:pic>
        <p:nvPicPr>
          <p:cNvPr id="122" name="Google Shape;122;p21"/>
          <p:cNvPicPr preferRelativeResize="0"/>
          <p:nvPr/>
        </p:nvPicPr>
        <p:blipFill rotWithShape="1">
          <a:blip r:embed="rId2">
            <a:alphaModFix/>
          </a:blip>
          <a:srcRect/>
          <a:stretch/>
        </p:blipFill>
        <p:spPr>
          <a:xfrm>
            <a:off x="53977" y="984754"/>
            <a:ext cx="2790359" cy="813857"/>
          </a:xfrm>
          <a:prstGeom prst="rect">
            <a:avLst/>
          </a:prstGeom>
          <a:noFill/>
          <a:ln>
            <a:noFill/>
          </a:ln>
        </p:spPr>
      </p:pic>
      <p:sp>
        <p:nvSpPr>
          <p:cNvPr id="123" name="Google Shape;123;p21"/>
          <p:cNvSpPr/>
          <p:nvPr/>
        </p:nvSpPr>
        <p:spPr>
          <a:xfrm>
            <a:off x="258127" y="4521094"/>
            <a:ext cx="27444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600" b="0" i="0" u="none" strike="noStrike" cap="none">
                <a:solidFill>
                  <a:schemeClr val="lt1"/>
                </a:solidFill>
                <a:latin typeface="Arial"/>
                <a:ea typeface="Arial"/>
                <a:cs typeface="Arial"/>
                <a:sym typeface="Arial"/>
              </a:rPr>
              <a:t>Duplication or distribution without legal consent from TrueMoney</a:t>
            </a:r>
            <a:endParaRPr sz="600">
              <a:solidFill>
                <a:schemeClr val="lt1"/>
              </a:solidFill>
              <a:latin typeface="Arial"/>
              <a:ea typeface="Arial"/>
              <a:cs typeface="Arial"/>
              <a:sym typeface="Arial"/>
            </a:endParaRPr>
          </a:p>
          <a:p>
            <a:pPr marL="0" marR="0" lvl="0" indent="0" algn="l" rtl="0">
              <a:spcBef>
                <a:spcPts val="0"/>
              </a:spcBef>
              <a:spcAft>
                <a:spcPts val="0"/>
              </a:spcAft>
              <a:buNone/>
            </a:pPr>
            <a:r>
              <a:rPr lang="en" sz="600">
                <a:solidFill>
                  <a:schemeClr val="lt1"/>
                </a:solidFill>
                <a:latin typeface="Arial"/>
                <a:ea typeface="Arial"/>
                <a:cs typeface="Arial"/>
                <a:sym typeface="Arial"/>
              </a:rPr>
              <a:t>is prohibited and may result in a repercussions.</a:t>
            </a:r>
            <a:endParaRPr sz="1100"/>
          </a:p>
          <a:p>
            <a:pPr marL="0" marR="0" lvl="0" indent="0" algn="l" rtl="0">
              <a:spcBef>
                <a:spcPts val="0"/>
              </a:spcBef>
              <a:spcAft>
                <a:spcPts val="0"/>
              </a:spcAft>
              <a:buNone/>
            </a:pPr>
            <a:r>
              <a:rPr lang="en" sz="600">
                <a:solidFill>
                  <a:schemeClr val="lt1"/>
                </a:solidFill>
                <a:latin typeface="Arial"/>
                <a:ea typeface="Arial"/>
                <a:cs typeface="Arial"/>
                <a:sym typeface="Arial"/>
              </a:rPr>
              <a:t>© TrueMoney Co., Ltd. All rights reserved. </a:t>
            </a:r>
            <a:endParaRPr sz="1100"/>
          </a:p>
        </p:txBody>
      </p:sp>
      <p:sp>
        <p:nvSpPr>
          <p:cNvPr id="124" name="Google Shape;124;p21"/>
          <p:cNvSpPr txBox="1">
            <a:spLocks noGrp="1"/>
          </p:cNvSpPr>
          <p:nvPr>
            <p:ph type="body" idx="1"/>
          </p:nvPr>
        </p:nvSpPr>
        <p:spPr>
          <a:xfrm>
            <a:off x="334226" y="1798611"/>
            <a:ext cx="8034000" cy="685800"/>
          </a:xfrm>
          <a:prstGeom prst="rect">
            <a:avLst/>
          </a:prstGeom>
          <a:noFill/>
          <a:ln>
            <a:noFill/>
          </a:ln>
        </p:spPr>
        <p:txBody>
          <a:bodyPr spcFirstLastPara="1" wrap="square" lIns="68575" tIns="34275" rIns="68575" bIns="34275" anchor="t" anchorCtr="0"/>
          <a:lstStyle>
            <a:lvl1pPr marL="457200" marR="0" lvl="0" indent="-228600" algn="l" rtl="0">
              <a:lnSpc>
                <a:spcPct val="90000"/>
              </a:lnSpc>
              <a:spcBef>
                <a:spcPts val="800"/>
              </a:spcBef>
              <a:spcAft>
                <a:spcPts val="0"/>
              </a:spcAft>
              <a:buClr>
                <a:schemeClr val="lt1"/>
              </a:buClr>
              <a:buSzPts val="2700"/>
              <a:buFont typeface="Arial"/>
              <a:buNone/>
              <a:defRPr sz="2700" b="0" i="0" u="none" strike="noStrike" cap="none">
                <a:solidFill>
                  <a:schemeClr val="lt1"/>
                </a:solidFill>
                <a:latin typeface="Roboto"/>
                <a:ea typeface="Roboto"/>
                <a:cs typeface="Roboto"/>
                <a:sym typeface="Roboto"/>
              </a:defRPr>
            </a:lvl1pPr>
            <a:lvl2pPr marL="914400" marR="0" lvl="1" indent="-228600" algn="l" rtl="0">
              <a:lnSpc>
                <a:spcPct val="90000"/>
              </a:lnSpc>
              <a:spcBef>
                <a:spcPts val="400"/>
              </a:spcBef>
              <a:spcAft>
                <a:spcPts val="0"/>
              </a:spcAft>
              <a:buClr>
                <a:schemeClr val="lt1"/>
              </a:buClr>
              <a:buSzPts val="2700"/>
              <a:buFont typeface="Arial"/>
              <a:buNone/>
              <a:defRPr sz="2700" b="0" i="0" u="none" strike="noStrike" cap="none">
                <a:solidFill>
                  <a:schemeClr val="lt1"/>
                </a:solidFill>
                <a:latin typeface="Roboto"/>
                <a:ea typeface="Roboto"/>
                <a:cs typeface="Roboto"/>
                <a:sym typeface="Roboto"/>
              </a:defRPr>
            </a:lvl2pPr>
            <a:lvl3pPr marL="1371600" marR="0" lvl="2" indent="-228600" algn="l" rtl="0">
              <a:lnSpc>
                <a:spcPct val="90000"/>
              </a:lnSpc>
              <a:spcBef>
                <a:spcPts val="400"/>
              </a:spcBef>
              <a:spcAft>
                <a:spcPts val="0"/>
              </a:spcAft>
              <a:buClr>
                <a:schemeClr val="lt1"/>
              </a:buClr>
              <a:buSzPts val="2400"/>
              <a:buFont typeface="Arial"/>
              <a:buNone/>
              <a:defRPr sz="2400" b="0" i="0" u="none" strike="noStrike" cap="none">
                <a:solidFill>
                  <a:schemeClr val="lt1"/>
                </a:solidFill>
                <a:latin typeface="Roboto"/>
                <a:ea typeface="Roboto"/>
                <a:cs typeface="Roboto"/>
                <a:sym typeface="Roboto"/>
              </a:defRPr>
            </a:lvl3pPr>
            <a:lvl4pPr marL="1828800" marR="0" lvl="3" indent="-228600" algn="l" rtl="0">
              <a:lnSpc>
                <a:spcPct val="90000"/>
              </a:lnSpc>
              <a:spcBef>
                <a:spcPts val="400"/>
              </a:spcBef>
              <a:spcAft>
                <a:spcPts val="0"/>
              </a:spcAft>
              <a:buClr>
                <a:schemeClr val="lt1"/>
              </a:buClr>
              <a:buSzPts val="2100"/>
              <a:buFont typeface="Arial"/>
              <a:buNone/>
              <a:defRPr sz="2100" b="0" i="0" u="none" strike="noStrike" cap="none">
                <a:solidFill>
                  <a:schemeClr val="lt1"/>
                </a:solidFill>
                <a:latin typeface="Roboto"/>
                <a:ea typeface="Roboto"/>
                <a:cs typeface="Roboto"/>
                <a:sym typeface="Roboto"/>
              </a:defRPr>
            </a:lvl4pPr>
            <a:lvl5pPr marL="2286000" marR="0" lvl="4" indent="-228600" algn="l" rtl="0">
              <a:lnSpc>
                <a:spcPct val="90000"/>
              </a:lnSpc>
              <a:spcBef>
                <a:spcPts val="400"/>
              </a:spcBef>
              <a:spcAft>
                <a:spcPts val="0"/>
              </a:spcAft>
              <a:buClr>
                <a:schemeClr val="lt1"/>
              </a:buClr>
              <a:buSzPts val="2100"/>
              <a:buFont typeface="Arial"/>
              <a:buNone/>
              <a:defRPr sz="2100" b="0" i="0" u="none" strike="noStrike" cap="none">
                <a:solidFill>
                  <a:schemeClr val="lt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25" name="Google Shape;125;p21"/>
          <p:cNvSpPr txBox="1">
            <a:spLocks noGrp="1"/>
          </p:cNvSpPr>
          <p:nvPr>
            <p:ph type="body" idx="2"/>
          </p:nvPr>
        </p:nvSpPr>
        <p:spPr>
          <a:xfrm>
            <a:off x="334226" y="2484411"/>
            <a:ext cx="8034000" cy="685800"/>
          </a:xfrm>
          <a:prstGeom prst="rect">
            <a:avLst/>
          </a:prstGeom>
          <a:noFill/>
          <a:ln>
            <a:noFill/>
          </a:ln>
        </p:spPr>
        <p:txBody>
          <a:bodyPr spcFirstLastPara="1" wrap="square" lIns="68575" tIns="34275" rIns="68575" bIns="34275" anchor="t" anchorCtr="0"/>
          <a:lstStyle>
            <a:lvl1pPr marL="457200" marR="0" lvl="0" indent="-228600" algn="l" rtl="0">
              <a:lnSpc>
                <a:spcPct val="90000"/>
              </a:lnSpc>
              <a:spcBef>
                <a:spcPts val="800"/>
              </a:spcBef>
              <a:spcAft>
                <a:spcPts val="0"/>
              </a:spcAft>
              <a:buClr>
                <a:schemeClr val="lt1"/>
              </a:buClr>
              <a:buSzPts val="2100"/>
              <a:buFont typeface="Arial"/>
              <a:buNone/>
              <a:defRPr sz="2100" b="0" i="0" u="none" strike="noStrike" cap="none">
                <a:solidFill>
                  <a:schemeClr val="lt1"/>
                </a:solidFill>
                <a:latin typeface="Roboto"/>
                <a:ea typeface="Roboto"/>
                <a:cs typeface="Roboto"/>
                <a:sym typeface="Roboto"/>
              </a:defRPr>
            </a:lvl1pPr>
            <a:lvl2pPr marL="914400" marR="0" lvl="1" indent="-228600" algn="l" rtl="0">
              <a:lnSpc>
                <a:spcPct val="90000"/>
              </a:lnSpc>
              <a:spcBef>
                <a:spcPts val="400"/>
              </a:spcBef>
              <a:spcAft>
                <a:spcPts val="0"/>
              </a:spcAft>
              <a:buClr>
                <a:schemeClr val="lt1"/>
              </a:buClr>
              <a:buSzPts val="2700"/>
              <a:buFont typeface="Arial"/>
              <a:buNone/>
              <a:defRPr sz="2700" b="0" i="0" u="none" strike="noStrike" cap="none">
                <a:solidFill>
                  <a:schemeClr val="lt1"/>
                </a:solidFill>
                <a:latin typeface="Roboto"/>
                <a:ea typeface="Roboto"/>
                <a:cs typeface="Roboto"/>
                <a:sym typeface="Roboto"/>
              </a:defRPr>
            </a:lvl2pPr>
            <a:lvl3pPr marL="1371600" marR="0" lvl="2" indent="-228600" algn="l" rtl="0">
              <a:lnSpc>
                <a:spcPct val="90000"/>
              </a:lnSpc>
              <a:spcBef>
                <a:spcPts val="400"/>
              </a:spcBef>
              <a:spcAft>
                <a:spcPts val="0"/>
              </a:spcAft>
              <a:buClr>
                <a:schemeClr val="lt1"/>
              </a:buClr>
              <a:buSzPts val="2400"/>
              <a:buFont typeface="Arial"/>
              <a:buNone/>
              <a:defRPr sz="2400" b="0" i="0" u="none" strike="noStrike" cap="none">
                <a:solidFill>
                  <a:schemeClr val="lt1"/>
                </a:solidFill>
                <a:latin typeface="Roboto"/>
                <a:ea typeface="Roboto"/>
                <a:cs typeface="Roboto"/>
                <a:sym typeface="Roboto"/>
              </a:defRPr>
            </a:lvl3pPr>
            <a:lvl4pPr marL="1828800" marR="0" lvl="3" indent="-228600" algn="l" rtl="0">
              <a:lnSpc>
                <a:spcPct val="90000"/>
              </a:lnSpc>
              <a:spcBef>
                <a:spcPts val="400"/>
              </a:spcBef>
              <a:spcAft>
                <a:spcPts val="0"/>
              </a:spcAft>
              <a:buClr>
                <a:schemeClr val="lt1"/>
              </a:buClr>
              <a:buSzPts val="2100"/>
              <a:buFont typeface="Arial"/>
              <a:buNone/>
              <a:defRPr sz="2100" b="0" i="0" u="none" strike="noStrike" cap="none">
                <a:solidFill>
                  <a:schemeClr val="lt1"/>
                </a:solidFill>
                <a:latin typeface="Roboto"/>
                <a:ea typeface="Roboto"/>
                <a:cs typeface="Roboto"/>
                <a:sym typeface="Roboto"/>
              </a:defRPr>
            </a:lvl4pPr>
            <a:lvl5pPr marL="2286000" marR="0" lvl="4" indent="-228600" algn="l" rtl="0">
              <a:lnSpc>
                <a:spcPct val="90000"/>
              </a:lnSpc>
              <a:spcBef>
                <a:spcPts val="400"/>
              </a:spcBef>
              <a:spcAft>
                <a:spcPts val="0"/>
              </a:spcAft>
              <a:buClr>
                <a:schemeClr val="lt1"/>
              </a:buClr>
              <a:buSzPts val="2100"/>
              <a:buFont typeface="Arial"/>
              <a:buNone/>
              <a:defRPr sz="2100" b="0" i="0" u="none" strike="noStrike" cap="none">
                <a:solidFill>
                  <a:schemeClr val="lt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5_Custom Layout">
  <p:cSld name="5_Custom Layout">
    <p:spTree>
      <p:nvGrpSpPr>
        <p:cNvPr id="1" name="Shape 130"/>
        <p:cNvGrpSpPr/>
        <p:nvPr/>
      </p:nvGrpSpPr>
      <p:grpSpPr>
        <a:xfrm>
          <a:off x="0" y="0"/>
          <a:ext cx="0" cy="0"/>
          <a:chOff x="0" y="0"/>
          <a:chExt cx="0" cy="0"/>
        </a:xfrm>
      </p:grpSpPr>
      <p:sp>
        <p:nvSpPr>
          <p:cNvPr id="131" name="Google Shape;131;p24"/>
          <p:cNvSpPr/>
          <p:nvPr/>
        </p:nvSpPr>
        <p:spPr>
          <a:xfrm>
            <a:off x="0" y="0"/>
            <a:ext cx="9144000" cy="5162700"/>
          </a:xfrm>
          <a:prstGeom prst="rect">
            <a:avLst/>
          </a:prstGeom>
          <a:solidFill>
            <a:srgbClr val="ED733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2" name="Google Shape;132;p24"/>
          <p:cNvSpPr/>
          <p:nvPr/>
        </p:nvSpPr>
        <p:spPr>
          <a:xfrm>
            <a:off x="344170" y="4602097"/>
            <a:ext cx="36591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800">
                <a:solidFill>
                  <a:schemeClr val="lt1"/>
                </a:solidFill>
                <a:latin typeface="Arial"/>
                <a:ea typeface="Arial"/>
                <a:cs typeface="Arial"/>
                <a:sym typeface="Arial"/>
              </a:rPr>
              <a:t>Duplication or distribution without legal consent from TrueMoney</a:t>
            </a:r>
            <a:endParaRPr sz="800">
              <a:solidFill>
                <a:schemeClr val="lt1"/>
              </a:solidFill>
              <a:latin typeface="Arial"/>
              <a:ea typeface="Arial"/>
              <a:cs typeface="Arial"/>
              <a:sym typeface="Arial"/>
            </a:endParaRPr>
          </a:p>
          <a:p>
            <a:pPr marL="0" marR="0" lvl="0" indent="0" algn="l" rtl="0">
              <a:spcBef>
                <a:spcPts val="0"/>
              </a:spcBef>
              <a:spcAft>
                <a:spcPts val="0"/>
              </a:spcAft>
              <a:buNone/>
            </a:pPr>
            <a:r>
              <a:rPr lang="en" sz="800">
                <a:solidFill>
                  <a:schemeClr val="lt1"/>
                </a:solidFill>
                <a:latin typeface="Arial"/>
                <a:ea typeface="Arial"/>
                <a:cs typeface="Arial"/>
                <a:sym typeface="Arial"/>
              </a:rPr>
              <a:t>is prohibited and may result in a repercussions.</a:t>
            </a:r>
            <a:endParaRPr sz="1100"/>
          </a:p>
          <a:p>
            <a:pPr marL="0" marR="0" lvl="0" indent="0" algn="l" rtl="0">
              <a:spcBef>
                <a:spcPts val="0"/>
              </a:spcBef>
              <a:spcAft>
                <a:spcPts val="0"/>
              </a:spcAft>
              <a:buNone/>
            </a:pPr>
            <a:r>
              <a:rPr lang="en" sz="800">
                <a:solidFill>
                  <a:schemeClr val="lt1"/>
                </a:solidFill>
                <a:latin typeface="Arial"/>
                <a:ea typeface="Arial"/>
                <a:cs typeface="Arial"/>
                <a:sym typeface="Arial"/>
              </a:rPr>
              <a:t>© TrueMoney Co., Ltd. All rights reserved. </a:t>
            </a:r>
            <a:endParaRPr sz="1100"/>
          </a:p>
        </p:txBody>
      </p:sp>
      <p:pic>
        <p:nvPicPr>
          <p:cNvPr id="133" name="Google Shape;133;p24"/>
          <p:cNvPicPr preferRelativeResize="0"/>
          <p:nvPr/>
        </p:nvPicPr>
        <p:blipFill rotWithShape="1">
          <a:blip r:embed="rId2">
            <a:alphaModFix/>
          </a:blip>
          <a:srcRect/>
          <a:stretch/>
        </p:blipFill>
        <p:spPr>
          <a:xfrm>
            <a:off x="7122471" y="4544539"/>
            <a:ext cx="2021533" cy="589614"/>
          </a:xfrm>
          <a:prstGeom prst="rect">
            <a:avLst/>
          </a:prstGeom>
          <a:noFill/>
          <a:ln>
            <a:noFill/>
          </a:ln>
        </p:spPr>
      </p:pic>
      <p:sp>
        <p:nvSpPr>
          <p:cNvPr id="134" name="Google Shape;134;p24"/>
          <p:cNvSpPr txBox="1">
            <a:spLocks noGrp="1"/>
          </p:cNvSpPr>
          <p:nvPr>
            <p:ph type="body" idx="1"/>
          </p:nvPr>
        </p:nvSpPr>
        <p:spPr>
          <a:xfrm>
            <a:off x="554917" y="1945568"/>
            <a:ext cx="8034000" cy="685800"/>
          </a:xfrm>
          <a:prstGeom prst="rect">
            <a:avLst/>
          </a:prstGeom>
          <a:noFill/>
          <a:ln>
            <a:noFill/>
          </a:ln>
        </p:spPr>
        <p:txBody>
          <a:bodyPr spcFirstLastPara="1" wrap="square" lIns="68575" tIns="34275" rIns="68575" bIns="34275" anchor="t" anchorCtr="0"/>
          <a:lstStyle>
            <a:lvl1pPr marL="457200" marR="0" lvl="0" indent="-228600" algn="l" rtl="0">
              <a:lnSpc>
                <a:spcPct val="90000"/>
              </a:lnSpc>
              <a:spcBef>
                <a:spcPts val="800"/>
              </a:spcBef>
              <a:spcAft>
                <a:spcPts val="0"/>
              </a:spcAft>
              <a:buClr>
                <a:schemeClr val="lt1"/>
              </a:buClr>
              <a:buSzPts val="2700"/>
              <a:buFont typeface="Arial"/>
              <a:buNone/>
              <a:defRPr sz="2700" b="0" i="0" u="none" strike="noStrike" cap="none">
                <a:solidFill>
                  <a:schemeClr val="lt1"/>
                </a:solidFill>
                <a:latin typeface="Roboto"/>
                <a:ea typeface="Roboto"/>
                <a:cs typeface="Roboto"/>
                <a:sym typeface="Roboto"/>
              </a:defRPr>
            </a:lvl1pPr>
            <a:lvl2pPr marL="914400" marR="0" lvl="1" indent="-228600" algn="l" rtl="0">
              <a:lnSpc>
                <a:spcPct val="90000"/>
              </a:lnSpc>
              <a:spcBef>
                <a:spcPts val="400"/>
              </a:spcBef>
              <a:spcAft>
                <a:spcPts val="0"/>
              </a:spcAft>
              <a:buClr>
                <a:schemeClr val="lt1"/>
              </a:buClr>
              <a:buSzPts val="2700"/>
              <a:buFont typeface="Arial"/>
              <a:buNone/>
              <a:defRPr sz="2700" b="0" i="0" u="none" strike="noStrike" cap="none">
                <a:solidFill>
                  <a:schemeClr val="lt1"/>
                </a:solidFill>
                <a:latin typeface="Roboto"/>
                <a:ea typeface="Roboto"/>
                <a:cs typeface="Roboto"/>
                <a:sym typeface="Roboto"/>
              </a:defRPr>
            </a:lvl2pPr>
            <a:lvl3pPr marL="1371600" marR="0" lvl="2" indent="-228600" algn="l" rtl="0">
              <a:lnSpc>
                <a:spcPct val="90000"/>
              </a:lnSpc>
              <a:spcBef>
                <a:spcPts val="400"/>
              </a:spcBef>
              <a:spcAft>
                <a:spcPts val="0"/>
              </a:spcAft>
              <a:buClr>
                <a:schemeClr val="lt1"/>
              </a:buClr>
              <a:buSzPts val="2400"/>
              <a:buFont typeface="Arial"/>
              <a:buNone/>
              <a:defRPr sz="2400" b="0" i="0" u="none" strike="noStrike" cap="none">
                <a:solidFill>
                  <a:schemeClr val="lt1"/>
                </a:solidFill>
                <a:latin typeface="Roboto"/>
                <a:ea typeface="Roboto"/>
                <a:cs typeface="Roboto"/>
                <a:sym typeface="Roboto"/>
              </a:defRPr>
            </a:lvl3pPr>
            <a:lvl4pPr marL="1828800" marR="0" lvl="3" indent="-228600" algn="l" rtl="0">
              <a:lnSpc>
                <a:spcPct val="90000"/>
              </a:lnSpc>
              <a:spcBef>
                <a:spcPts val="400"/>
              </a:spcBef>
              <a:spcAft>
                <a:spcPts val="0"/>
              </a:spcAft>
              <a:buClr>
                <a:schemeClr val="lt1"/>
              </a:buClr>
              <a:buSzPts val="2100"/>
              <a:buFont typeface="Arial"/>
              <a:buNone/>
              <a:defRPr sz="2100" b="0" i="0" u="none" strike="noStrike" cap="none">
                <a:solidFill>
                  <a:schemeClr val="lt1"/>
                </a:solidFill>
                <a:latin typeface="Roboto"/>
                <a:ea typeface="Roboto"/>
                <a:cs typeface="Roboto"/>
                <a:sym typeface="Roboto"/>
              </a:defRPr>
            </a:lvl4pPr>
            <a:lvl5pPr marL="2286000" marR="0" lvl="4" indent="-228600" algn="l" rtl="0">
              <a:lnSpc>
                <a:spcPct val="90000"/>
              </a:lnSpc>
              <a:spcBef>
                <a:spcPts val="400"/>
              </a:spcBef>
              <a:spcAft>
                <a:spcPts val="0"/>
              </a:spcAft>
              <a:buClr>
                <a:schemeClr val="lt1"/>
              </a:buClr>
              <a:buSzPts val="2100"/>
              <a:buFont typeface="Arial"/>
              <a:buNone/>
              <a:defRPr sz="2100" b="0" i="0" u="none" strike="noStrike" cap="none">
                <a:solidFill>
                  <a:schemeClr val="lt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135"/>
        <p:cNvGrpSpPr/>
        <p:nvPr/>
      </p:nvGrpSpPr>
      <p:grpSpPr>
        <a:xfrm>
          <a:off x="0" y="0"/>
          <a:ext cx="0" cy="0"/>
          <a:chOff x="0" y="0"/>
          <a:chExt cx="0" cy="0"/>
        </a:xfrm>
      </p:grpSpPr>
      <p:pic>
        <p:nvPicPr>
          <p:cNvPr id="136" name="Google Shape;136;p25"/>
          <p:cNvPicPr preferRelativeResize="0"/>
          <p:nvPr/>
        </p:nvPicPr>
        <p:blipFill rotWithShape="1">
          <a:blip r:embed="rId2">
            <a:alphaModFix/>
          </a:blip>
          <a:srcRect/>
          <a:stretch/>
        </p:blipFill>
        <p:spPr>
          <a:xfrm>
            <a:off x="38997" y="976336"/>
            <a:ext cx="3721235" cy="1081064"/>
          </a:xfrm>
          <a:prstGeom prst="rect">
            <a:avLst/>
          </a:prstGeom>
          <a:noFill/>
          <a:ln>
            <a:noFill/>
          </a:ln>
        </p:spPr>
      </p:pic>
      <p:sp>
        <p:nvSpPr>
          <p:cNvPr id="137" name="Google Shape;137;p25"/>
          <p:cNvSpPr/>
          <p:nvPr/>
        </p:nvSpPr>
        <p:spPr>
          <a:xfrm>
            <a:off x="0" y="4544947"/>
            <a:ext cx="9144000" cy="598500"/>
          </a:xfrm>
          <a:prstGeom prst="rect">
            <a:avLst/>
          </a:prstGeom>
          <a:solidFill>
            <a:srgbClr val="ED733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8" name="Google Shape;138;p25"/>
          <p:cNvSpPr/>
          <p:nvPr/>
        </p:nvSpPr>
        <p:spPr>
          <a:xfrm>
            <a:off x="0" y="4502364"/>
            <a:ext cx="9144000" cy="55800"/>
          </a:xfrm>
          <a:prstGeom prst="rect">
            <a:avLst/>
          </a:prstGeom>
          <a:solidFill>
            <a:srgbClr val="EA3E3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9" name="Google Shape;139;p25"/>
          <p:cNvSpPr/>
          <p:nvPr/>
        </p:nvSpPr>
        <p:spPr>
          <a:xfrm>
            <a:off x="258127" y="4596094"/>
            <a:ext cx="3659100" cy="3462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600">
                <a:solidFill>
                  <a:schemeClr val="lt1"/>
                </a:solidFill>
                <a:latin typeface="Arial"/>
                <a:ea typeface="Arial"/>
                <a:cs typeface="Arial"/>
                <a:sym typeface="Arial"/>
              </a:rPr>
              <a:t>Duplication or distribution without legal consent from TrueMoney</a:t>
            </a:r>
            <a:endParaRPr sz="600">
              <a:solidFill>
                <a:schemeClr val="lt1"/>
              </a:solidFill>
              <a:latin typeface="Arial"/>
              <a:ea typeface="Arial"/>
              <a:cs typeface="Arial"/>
              <a:sym typeface="Arial"/>
            </a:endParaRPr>
          </a:p>
          <a:p>
            <a:pPr marL="0" marR="0" lvl="0" indent="0" algn="l" rtl="0">
              <a:spcBef>
                <a:spcPts val="0"/>
              </a:spcBef>
              <a:spcAft>
                <a:spcPts val="0"/>
              </a:spcAft>
              <a:buNone/>
            </a:pPr>
            <a:r>
              <a:rPr lang="en" sz="600">
                <a:solidFill>
                  <a:schemeClr val="lt1"/>
                </a:solidFill>
                <a:latin typeface="Arial"/>
                <a:ea typeface="Arial"/>
                <a:cs typeface="Arial"/>
                <a:sym typeface="Arial"/>
              </a:rPr>
              <a:t>is prohibited and may result in a repercussions.</a:t>
            </a:r>
            <a:endParaRPr sz="1100"/>
          </a:p>
          <a:p>
            <a:pPr marL="0" marR="0" lvl="0" indent="0" algn="l" rtl="0">
              <a:spcBef>
                <a:spcPts val="0"/>
              </a:spcBef>
              <a:spcAft>
                <a:spcPts val="0"/>
              </a:spcAft>
              <a:buNone/>
            </a:pPr>
            <a:r>
              <a:rPr lang="en" sz="600">
                <a:solidFill>
                  <a:schemeClr val="lt1"/>
                </a:solidFill>
                <a:latin typeface="Arial"/>
                <a:ea typeface="Arial"/>
                <a:cs typeface="Arial"/>
                <a:sym typeface="Arial"/>
              </a:rPr>
              <a:t>© TrueMoney Co., Ltd. All rights reserved. </a:t>
            </a:r>
            <a:endParaRPr sz="1100"/>
          </a:p>
        </p:txBody>
      </p:sp>
      <p:sp>
        <p:nvSpPr>
          <p:cNvPr id="140" name="Google Shape;140;p25"/>
          <p:cNvSpPr txBox="1">
            <a:spLocks noGrp="1"/>
          </p:cNvSpPr>
          <p:nvPr>
            <p:ph type="body" idx="1"/>
          </p:nvPr>
        </p:nvSpPr>
        <p:spPr>
          <a:xfrm>
            <a:off x="391376" y="1945568"/>
            <a:ext cx="8034000" cy="685800"/>
          </a:xfrm>
          <a:prstGeom prst="rect">
            <a:avLst/>
          </a:prstGeom>
          <a:noFill/>
          <a:ln>
            <a:noFill/>
          </a:ln>
        </p:spPr>
        <p:txBody>
          <a:bodyPr spcFirstLastPara="1" wrap="square" lIns="68575" tIns="34275" rIns="68575" bIns="34275" anchor="t" anchorCtr="0"/>
          <a:lstStyle>
            <a:lvl1pPr marL="457200" marR="0" lvl="0" indent="-228600" algn="l" rtl="0">
              <a:lnSpc>
                <a:spcPct val="90000"/>
              </a:lnSpc>
              <a:spcBef>
                <a:spcPts val="800"/>
              </a:spcBef>
              <a:spcAft>
                <a:spcPts val="0"/>
              </a:spcAft>
              <a:buClr>
                <a:schemeClr val="lt1"/>
              </a:buClr>
              <a:buSzPts val="2700"/>
              <a:buFont typeface="Arial"/>
              <a:buNone/>
              <a:defRPr sz="2700" b="0" i="0" u="none" strike="noStrike" cap="none">
                <a:solidFill>
                  <a:schemeClr val="lt1"/>
                </a:solidFill>
                <a:latin typeface="Roboto"/>
                <a:ea typeface="Roboto"/>
                <a:cs typeface="Roboto"/>
                <a:sym typeface="Roboto"/>
              </a:defRPr>
            </a:lvl1pPr>
            <a:lvl2pPr marL="914400" marR="0" lvl="1" indent="-228600" algn="l" rtl="0">
              <a:lnSpc>
                <a:spcPct val="90000"/>
              </a:lnSpc>
              <a:spcBef>
                <a:spcPts val="400"/>
              </a:spcBef>
              <a:spcAft>
                <a:spcPts val="0"/>
              </a:spcAft>
              <a:buClr>
                <a:schemeClr val="lt1"/>
              </a:buClr>
              <a:buSzPts val="2700"/>
              <a:buFont typeface="Arial"/>
              <a:buNone/>
              <a:defRPr sz="2700" b="0" i="0" u="none" strike="noStrike" cap="none">
                <a:solidFill>
                  <a:schemeClr val="lt1"/>
                </a:solidFill>
                <a:latin typeface="Roboto"/>
                <a:ea typeface="Roboto"/>
                <a:cs typeface="Roboto"/>
                <a:sym typeface="Roboto"/>
              </a:defRPr>
            </a:lvl2pPr>
            <a:lvl3pPr marL="1371600" marR="0" lvl="2" indent="-228600" algn="l" rtl="0">
              <a:lnSpc>
                <a:spcPct val="90000"/>
              </a:lnSpc>
              <a:spcBef>
                <a:spcPts val="400"/>
              </a:spcBef>
              <a:spcAft>
                <a:spcPts val="0"/>
              </a:spcAft>
              <a:buClr>
                <a:schemeClr val="lt1"/>
              </a:buClr>
              <a:buSzPts val="2400"/>
              <a:buFont typeface="Arial"/>
              <a:buNone/>
              <a:defRPr sz="2400" b="0" i="0" u="none" strike="noStrike" cap="none">
                <a:solidFill>
                  <a:schemeClr val="lt1"/>
                </a:solidFill>
                <a:latin typeface="Roboto"/>
                <a:ea typeface="Roboto"/>
                <a:cs typeface="Roboto"/>
                <a:sym typeface="Roboto"/>
              </a:defRPr>
            </a:lvl3pPr>
            <a:lvl4pPr marL="1828800" marR="0" lvl="3" indent="-228600" algn="l" rtl="0">
              <a:lnSpc>
                <a:spcPct val="90000"/>
              </a:lnSpc>
              <a:spcBef>
                <a:spcPts val="400"/>
              </a:spcBef>
              <a:spcAft>
                <a:spcPts val="0"/>
              </a:spcAft>
              <a:buClr>
                <a:schemeClr val="lt1"/>
              </a:buClr>
              <a:buSzPts val="2100"/>
              <a:buFont typeface="Arial"/>
              <a:buNone/>
              <a:defRPr sz="2100" b="0" i="0" u="none" strike="noStrike" cap="none">
                <a:solidFill>
                  <a:schemeClr val="lt1"/>
                </a:solidFill>
                <a:latin typeface="Roboto"/>
                <a:ea typeface="Roboto"/>
                <a:cs typeface="Roboto"/>
                <a:sym typeface="Roboto"/>
              </a:defRPr>
            </a:lvl4pPr>
            <a:lvl5pPr marL="2286000" marR="0" lvl="4" indent="-228600" algn="l" rtl="0">
              <a:lnSpc>
                <a:spcPct val="90000"/>
              </a:lnSpc>
              <a:spcBef>
                <a:spcPts val="400"/>
              </a:spcBef>
              <a:spcAft>
                <a:spcPts val="0"/>
              </a:spcAft>
              <a:buClr>
                <a:schemeClr val="lt1"/>
              </a:buClr>
              <a:buSzPts val="2100"/>
              <a:buFont typeface="Arial"/>
              <a:buNone/>
              <a:defRPr sz="2100" b="0" i="0" u="none" strike="noStrike" cap="none">
                <a:solidFill>
                  <a:schemeClr val="lt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3_Custom Layout">
  <p:cSld name="3_Custom Layout">
    <p:spTree>
      <p:nvGrpSpPr>
        <p:cNvPr id="1" name="Shape 22"/>
        <p:cNvGrpSpPr/>
        <p:nvPr/>
      </p:nvGrpSpPr>
      <p:grpSpPr>
        <a:xfrm>
          <a:off x="0" y="0"/>
          <a:ext cx="0" cy="0"/>
          <a:chOff x="0" y="0"/>
          <a:chExt cx="0" cy="0"/>
        </a:xfrm>
      </p:grpSpPr>
      <p:sp>
        <p:nvSpPr>
          <p:cNvPr id="23" name="Google Shape;23;p4"/>
          <p:cNvSpPr/>
          <p:nvPr/>
        </p:nvSpPr>
        <p:spPr>
          <a:xfrm>
            <a:off x="0" y="0"/>
            <a:ext cx="9144000" cy="5162700"/>
          </a:xfrm>
          <a:prstGeom prst="rect">
            <a:avLst/>
          </a:prstGeom>
          <a:solidFill>
            <a:srgbClr val="ACB0B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 name="Google Shape;24;p4"/>
          <p:cNvSpPr/>
          <p:nvPr/>
        </p:nvSpPr>
        <p:spPr>
          <a:xfrm>
            <a:off x="344170" y="4602097"/>
            <a:ext cx="36591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800">
                <a:solidFill>
                  <a:schemeClr val="lt1"/>
                </a:solidFill>
                <a:latin typeface="Arial"/>
                <a:ea typeface="Arial"/>
                <a:cs typeface="Arial"/>
                <a:sym typeface="Arial"/>
              </a:rPr>
              <a:t>Duplication or distribution without legal consent from TrueMoney</a:t>
            </a:r>
            <a:endParaRPr sz="800">
              <a:solidFill>
                <a:schemeClr val="lt1"/>
              </a:solidFill>
              <a:latin typeface="Arial"/>
              <a:ea typeface="Arial"/>
              <a:cs typeface="Arial"/>
              <a:sym typeface="Arial"/>
            </a:endParaRPr>
          </a:p>
          <a:p>
            <a:pPr marL="0" marR="0" lvl="0" indent="0" algn="l" rtl="0">
              <a:spcBef>
                <a:spcPts val="0"/>
              </a:spcBef>
              <a:spcAft>
                <a:spcPts val="0"/>
              </a:spcAft>
              <a:buNone/>
            </a:pPr>
            <a:r>
              <a:rPr lang="en" sz="800">
                <a:solidFill>
                  <a:schemeClr val="lt1"/>
                </a:solidFill>
                <a:latin typeface="Arial"/>
                <a:ea typeface="Arial"/>
                <a:cs typeface="Arial"/>
                <a:sym typeface="Arial"/>
              </a:rPr>
              <a:t>is prohibited and may result in a repercussions.</a:t>
            </a:r>
            <a:endParaRPr sz="1100"/>
          </a:p>
          <a:p>
            <a:pPr marL="0" marR="0" lvl="0" indent="0" algn="l" rtl="0">
              <a:spcBef>
                <a:spcPts val="0"/>
              </a:spcBef>
              <a:spcAft>
                <a:spcPts val="0"/>
              </a:spcAft>
              <a:buNone/>
            </a:pPr>
            <a:r>
              <a:rPr lang="en" sz="800">
                <a:solidFill>
                  <a:schemeClr val="lt1"/>
                </a:solidFill>
                <a:latin typeface="Arial"/>
                <a:ea typeface="Arial"/>
                <a:cs typeface="Arial"/>
                <a:sym typeface="Arial"/>
              </a:rPr>
              <a:t>© TrueMoney Co., Ltd. All rights reserved. </a:t>
            </a:r>
            <a:endParaRPr sz="1100"/>
          </a:p>
        </p:txBody>
      </p:sp>
      <p:pic>
        <p:nvPicPr>
          <p:cNvPr id="25" name="Google Shape;25;p4"/>
          <p:cNvPicPr preferRelativeResize="0"/>
          <p:nvPr/>
        </p:nvPicPr>
        <p:blipFill rotWithShape="1">
          <a:blip r:embed="rId2">
            <a:alphaModFix/>
          </a:blip>
          <a:srcRect/>
          <a:stretch/>
        </p:blipFill>
        <p:spPr>
          <a:xfrm>
            <a:off x="7122471" y="4544539"/>
            <a:ext cx="2021533" cy="589614"/>
          </a:xfrm>
          <a:prstGeom prst="rect">
            <a:avLst/>
          </a:prstGeom>
          <a:noFill/>
          <a:ln>
            <a:noFill/>
          </a:ln>
        </p:spPr>
      </p:pic>
      <p:sp>
        <p:nvSpPr>
          <p:cNvPr id="26" name="Google Shape;26;p4"/>
          <p:cNvSpPr txBox="1">
            <a:spLocks noGrp="1"/>
          </p:cNvSpPr>
          <p:nvPr>
            <p:ph type="body" idx="1"/>
          </p:nvPr>
        </p:nvSpPr>
        <p:spPr>
          <a:xfrm>
            <a:off x="554917" y="1945568"/>
            <a:ext cx="8034300" cy="685800"/>
          </a:xfrm>
          <a:prstGeom prst="rect">
            <a:avLst/>
          </a:prstGeom>
          <a:noFill/>
          <a:ln>
            <a:noFill/>
          </a:ln>
        </p:spPr>
        <p:txBody>
          <a:bodyPr spcFirstLastPara="1" wrap="square" lIns="68575" tIns="34275" rIns="68575" bIns="34275" anchor="t" anchorCtr="0"/>
          <a:lstStyle>
            <a:lvl1pPr marL="457200" lvl="0" indent="-228600" algn="l">
              <a:lnSpc>
                <a:spcPct val="90000"/>
              </a:lnSpc>
              <a:spcBef>
                <a:spcPts val="800"/>
              </a:spcBef>
              <a:spcAft>
                <a:spcPts val="0"/>
              </a:spcAft>
              <a:buClr>
                <a:schemeClr val="lt1"/>
              </a:buClr>
              <a:buSzPts val="2700"/>
              <a:buNone/>
              <a:defRPr sz="2700">
                <a:solidFill>
                  <a:schemeClr val="lt1"/>
                </a:solidFill>
                <a:latin typeface="Roboto"/>
                <a:ea typeface="Roboto"/>
                <a:cs typeface="Roboto"/>
                <a:sym typeface="Roboto"/>
              </a:defRPr>
            </a:lvl1pPr>
            <a:lvl2pPr marL="914400" lvl="1" indent="-228600" algn="l">
              <a:lnSpc>
                <a:spcPct val="90000"/>
              </a:lnSpc>
              <a:spcBef>
                <a:spcPts val="400"/>
              </a:spcBef>
              <a:spcAft>
                <a:spcPts val="0"/>
              </a:spcAft>
              <a:buClr>
                <a:schemeClr val="lt1"/>
              </a:buClr>
              <a:buSzPts val="2700"/>
              <a:buNone/>
              <a:defRPr sz="2700">
                <a:solidFill>
                  <a:schemeClr val="lt1"/>
                </a:solidFill>
              </a:defRPr>
            </a:lvl2pPr>
            <a:lvl3pPr marL="1371600" lvl="2" indent="-228600" algn="l">
              <a:lnSpc>
                <a:spcPct val="90000"/>
              </a:lnSpc>
              <a:spcBef>
                <a:spcPts val="400"/>
              </a:spcBef>
              <a:spcAft>
                <a:spcPts val="0"/>
              </a:spcAft>
              <a:buClr>
                <a:schemeClr val="lt1"/>
              </a:buClr>
              <a:buSzPts val="2400"/>
              <a:buNone/>
              <a:defRPr sz="2400">
                <a:solidFill>
                  <a:schemeClr val="lt1"/>
                </a:solidFill>
              </a:defRPr>
            </a:lvl3pPr>
            <a:lvl4pPr marL="1828800" lvl="3" indent="-228600" algn="l">
              <a:lnSpc>
                <a:spcPct val="90000"/>
              </a:lnSpc>
              <a:spcBef>
                <a:spcPts val="400"/>
              </a:spcBef>
              <a:spcAft>
                <a:spcPts val="0"/>
              </a:spcAft>
              <a:buClr>
                <a:schemeClr val="lt1"/>
              </a:buClr>
              <a:buSzPts val="2100"/>
              <a:buNone/>
              <a:defRPr sz="2100">
                <a:solidFill>
                  <a:schemeClr val="lt1"/>
                </a:solidFill>
              </a:defRPr>
            </a:lvl4pPr>
            <a:lvl5pPr marL="2286000" lvl="4" indent="-228600" algn="l">
              <a:lnSpc>
                <a:spcPct val="90000"/>
              </a:lnSpc>
              <a:spcBef>
                <a:spcPts val="400"/>
              </a:spcBef>
              <a:spcAft>
                <a:spcPts val="0"/>
              </a:spcAft>
              <a:buClr>
                <a:schemeClr val="lt1"/>
              </a:buClr>
              <a:buSzPts val="2100"/>
              <a:buNone/>
              <a:defRPr sz="2100">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146"/>
        <p:cNvGrpSpPr/>
        <p:nvPr/>
      </p:nvGrpSpPr>
      <p:grpSpPr>
        <a:xfrm>
          <a:off x="0" y="0"/>
          <a:ext cx="0" cy="0"/>
          <a:chOff x="0" y="0"/>
          <a:chExt cx="0" cy="0"/>
        </a:xfrm>
      </p:grpSpPr>
      <p:sp>
        <p:nvSpPr>
          <p:cNvPr id="147" name="Google Shape;147;p27"/>
          <p:cNvSpPr/>
          <p:nvPr/>
        </p:nvSpPr>
        <p:spPr>
          <a:xfrm>
            <a:off x="0" y="-28397"/>
            <a:ext cx="9144000" cy="5162700"/>
          </a:xfrm>
          <a:prstGeom prst="rect">
            <a:avLst/>
          </a:prstGeom>
          <a:solidFill>
            <a:srgbClr val="EA3E3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8" name="Google Shape;148;p27"/>
          <p:cNvSpPr/>
          <p:nvPr/>
        </p:nvSpPr>
        <p:spPr>
          <a:xfrm>
            <a:off x="344170" y="4573700"/>
            <a:ext cx="36591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800">
                <a:solidFill>
                  <a:schemeClr val="lt1"/>
                </a:solidFill>
                <a:latin typeface="Arial"/>
                <a:ea typeface="Arial"/>
                <a:cs typeface="Arial"/>
                <a:sym typeface="Arial"/>
              </a:rPr>
              <a:t>Duplication or distribution without legal consent from TrueMoney</a:t>
            </a:r>
            <a:endParaRPr sz="800">
              <a:solidFill>
                <a:schemeClr val="lt1"/>
              </a:solidFill>
              <a:latin typeface="Arial"/>
              <a:ea typeface="Arial"/>
              <a:cs typeface="Arial"/>
              <a:sym typeface="Arial"/>
            </a:endParaRPr>
          </a:p>
          <a:p>
            <a:pPr marL="0" marR="0" lvl="0" indent="0" algn="l" rtl="0">
              <a:spcBef>
                <a:spcPts val="0"/>
              </a:spcBef>
              <a:spcAft>
                <a:spcPts val="0"/>
              </a:spcAft>
              <a:buNone/>
            </a:pPr>
            <a:r>
              <a:rPr lang="en" sz="800">
                <a:solidFill>
                  <a:schemeClr val="lt1"/>
                </a:solidFill>
                <a:latin typeface="Arial"/>
                <a:ea typeface="Arial"/>
                <a:cs typeface="Arial"/>
                <a:sym typeface="Arial"/>
              </a:rPr>
              <a:t>is prohibited and may result in a repercussions.</a:t>
            </a:r>
            <a:endParaRPr sz="1100"/>
          </a:p>
          <a:p>
            <a:pPr marL="0" marR="0" lvl="0" indent="0" algn="l" rtl="0">
              <a:spcBef>
                <a:spcPts val="0"/>
              </a:spcBef>
              <a:spcAft>
                <a:spcPts val="0"/>
              </a:spcAft>
              <a:buNone/>
            </a:pPr>
            <a:r>
              <a:rPr lang="en" sz="800">
                <a:solidFill>
                  <a:schemeClr val="lt1"/>
                </a:solidFill>
                <a:latin typeface="Arial"/>
                <a:ea typeface="Arial"/>
                <a:cs typeface="Arial"/>
                <a:sym typeface="Arial"/>
              </a:rPr>
              <a:t>© TrueMoney Co., Ltd. All rights reserved. </a:t>
            </a:r>
            <a:endParaRPr sz="1100"/>
          </a:p>
        </p:txBody>
      </p:sp>
      <p:pic>
        <p:nvPicPr>
          <p:cNvPr id="149" name="Google Shape;149;p27"/>
          <p:cNvPicPr preferRelativeResize="0"/>
          <p:nvPr/>
        </p:nvPicPr>
        <p:blipFill rotWithShape="1">
          <a:blip r:embed="rId2">
            <a:alphaModFix/>
          </a:blip>
          <a:srcRect/>
          <a:stretch/>
        </p:blipFill>
        <p:spPr>
          <a:xfrm>
            <a:off x="7122471" y="4516142"/>
            <a:ext cx="2021533" cy="589614"/>
          </a:xfrm>
          <a:prstGeom prst="rect">
            <a:avLst/>
          </a:prstGeom>
          <a:noFill/>
          <a:ln>
            <a:noFill/>
          </a:ln>
        </p:spPr>
      </p:pic>
      <p:sp>
        <p:nvSpPr>
          <p:cNvPr id="150" name="Google Shape;150;p27"/>
          <p:cNvSpPr txBox="1">
            <a:spLocks noGrp="1"/>
          </p:cNvSpPr>
          <p:nvPr>
            <p:ph type="body" idx="1"/>
          </p:nvPr>
        </p:nvSpPr>
        <p:spPr>
          <a:xfrm>
            <a:off x="554917" y="1978225"/>
            <a:ext cx="8034000" cy="685800"/>
          </a:xfrm>
          <a:prstGeom prst="rect">
            <a:avLst/>
          </a:prstGeom>
          <a:noFill/>
          <a:ln>
            <a:noFill/>
          </a:ln>
        </p:spPr>
        <p:txBody>
          <a:bodyPr spcFirstLastPara="1" wrap="square" lIns="68575" tIns="34275" rIns="68575" bIns="34275" anchor="t" anchorCtr="0"/>
          <a:lstStyle>
            <a:lvl1pPr marL="457200" marR="0" lvl="0" indent="-228600" algn="l" rtl="0">
              <a:lnSpc>
                <a:spcPct val="90000"/>
              </a:lnSpc>
              <a:spcBef>
                <a:spcPts val="800"/>
              </a:spcBef>
              <a:spcAft>
                <a:spcPts val="0"/>
              </a:spcAft>
              <a:buClr>
                <a:schemeClr val="lt1"/>
              </a:buClr>
              <a:buSzPts val="2700"/>
              <a:buFont typeface="Arial"/>
              <a:buNone/>
              <a:defRPr sz="2700" b="0" i="0" u="none" strike="noStrike" cap="none">
                <a:solidFill>
                  <a:schemeClr val="lt1"/>
                </a:solidFill>
                <a:latin typeface="Roboto"/>
                <a:ea typeface="Roboto"/>
                <a:cs typeface="Roboto"/>
                <a:sym typeface="Roboto"/>
              </a:defRPr>
            </a:lvl1pPr>
            <a:lvl2pPr marL="914400" marR="0" lvl="1" indent="-228600" algn="l" rtl="0">
              <a:lnSpc>
                <a:spcPct val="90000"/>
              </a:lnSpc>
              <a:spcBef>
                <a:spcPts val="400"/>
              </a:spcBef>
              <a:spcAft>
                <a:spcPts val="0"/>
              </a:spcAft>
              <a:buClr>
                <a:schemeClr val="lt1"/>
              </a:buClr>
              <a:buSzPts val="2700"/>
              <a:buFont typeface="Arial"/>
              <a:buNone/>
              <a:defRPr sz="2700" b="0" i="0" u="none" strike="noStrike" cap="none">
                <a:solidFill>
                  <a:schemeClr val="lt1"/>
                </a:solidFill>
                <a:latin typeface="Roboto"/>
                <a:ea typeface="Roboto"/>
                <a:cs typeface="Roboto"/>
                <a:sym typeface="Roboto"/>
              </a:defRPr>
            </a:lvl2pPr>
            <a:lvl3pPr marL="1371600" marR="0" lvl="2" indent="-228600" algn="l" rtl="0">
              <a:lnSpc>
                <a:spcPct val="90000"/>
              </a:lnSpc>
              <a:spcBef>
                <a:spcPts val="400"/>
              </a:spcBef>
              <a:spcAft>
                <a:spcPts val="0"/>
              </a:spcAft>
              <a:buClr>
                <a:schemeClr val="lt1"/>
              </a:buClr>
              <a:buSzPts val="2400"/>
              <a:buFont typeface="Arial"/>
              <a:buNone/>
              <a:defRPr sz="2400" b="0" i="0" u="none" strike="noStrike" cap="none">
                <a:solidFill>
                  <a:schemeClr val="lt1"/>
                </a:solidFill>
                <a:latin typeface="Roboto"/>
                <a:ea typeface="Roboto"/>
                <a:cs typeface="Roboto"/>
                <a:sym typeface="Roboto"/>
              </a:defRPr>
            </a:lvl3pPr>
            <a:lvl4pPr marL="1828800" marR="0" lvl="3" indent="-228600" algn="l" rtl="0">
              <a:lnSpc>
                <a:spcPct val="90000"/>
              </a:lnSpc>
              <a:spcBef>
                <a:spcPts val="400"/>
              </a:spcBef>
              <a:spcAft>
                <a:spcPts val="0"/>
              </a:spcAft>
              <a:buClr>
                <a:schemeClr val="lt1"/>
              </a:buClr>
              <a:buSzPts val="2100"/>
              <a:buFont typeface="Arial"/>
              <a:buNone/>
              <a:defRPr sz="2100" b="0" i="0" u="none" strike="noStrike" cap="none">
                <a:solidFill>
                  <a:schemeClr val="lt1"/>
                </a:solidFill>
                <a:latin typeface="Roboto"/>
                <a:ea typeface="Roboto"/>
                <a:cs typeface="Roboto"/>
                <a:sym typeface="Roboto"/>
              </a:defRPr>
            </a:lvl4pPr>
            <a:lvl5pPr marL="2286000" marR="0" lvl="4" indent="-228600" algn="l" rtl="0">
              <a:lnSpc>
                <a:spcPct val="90000"/>
              </a:lnSpc>
              <a:spcBef>
                <a:spcPts val="400"/>
              </a:spcBef>
              <a:spcAft>
                <a:spcPts val="0"/>
              </a:spcAft>
              <a:buClr>
                <a:schemeClr val="lt1"/>
              </a:buClr>
              <a:buSzPts val="2100"/>
              <a:buFont typeface="Arial"/>
              <a:buNone/>
              <a:defRPr sz="2100" b="0" i="0" u="none" strike="noStrike" cap="none">
                <a:solidFill>
                  <a:schemeClr val="lt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51"/>
        <p:cNvGrpSpPr/>
        <p:nvPr/>
      </p:nvGrpSpPr>
      <p:grpSpPr>
        <a:xfrm>
          <a:off x="0" y="0"/>
          <a:ext cx="0" cy="0"/>
          <a:chOff x="0" y="0"/>
          <a:chExt cx="0" cy="0"/>
        </a:xfrm>
      </p:grpSpPr>
      <p:sp>
        <p:nvSpPr>
          <p:cNvPr id="152" name="Google Shape;152;p28"/>
          <p:cNvSpPr txBox="1">
            <a:spLocks noGrp="1"/>
          </p:cNvSpPr>
          <p:nvPr>
            <p:ph type="body" idx="1"/>
          </p:nvPr>
        </p:nvSpPr>
        <p:spPr>
          <a:xfrm>
            <a:off x="628650" y="1385888"/>
            <a:ext cx="7886700" cy="3263400"/>
          </a:xfrm>
          <a:prstGeom prst="rect">
            <a:avLst/>
          </a:prstGeom>
          <a:noFill/>
          <a:ln>
            <a:noFill/>
          </a:ln>
        </p:spPr>
        <p:txBody>
          <a:bodyPr spcFirstLastPara="1" wrap="square" lIns="68575" tIns="34275" rIns="68575" bIns="34275" anchor="t" anchorCtr="0"/>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Roboto"/>
                <a:ea typeface="Roboto"/>
                <a:cs typeface="Roboto"/>
                <a:sym typeface="Roboto"/>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53" name="Google Shape;153;p2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54" name="Google Shape;154;p2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55" name="Google Shape;155;p2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156" name="Google Shape;156;p28"/>
          <p:cNvSpPr txBox="1">
            <a:spLocks noGrp="1"/>
          </p:cNvSpPr>
          <p:nvPr>
            <p:ph type="title"/>
          </p:nvPr>
        </p:nvSpPr>
        <p:spPr>
          <a:xfrm>
            <a:off x="628650" y="418144"/>
            <a:ext cx="7886700" cy="364500"/>
          </a:xfrm>
          <a:prstGeom prst="rect">
            <a:avLst/>
          </a:prstGeom>
          <a:noFill/>
          <a:ln>
            <a:noFill/>
          </a:ln>
        </p:spPr>
        <p:txBody>
          <a:bodyPr spcFirstLastPara="1" wrap="square" lIns="68575" tIns="34275" rIns="68575" bIns="34275" anchor="t" anchorCtr="0"/>
          <a:lstStyle>
            <a:lvl1pPr marR="0" lvl="0" algn="l" rtl="0">
              <a:lnSpc>
                <a:spcPct val="90000"/>
              </a:lnSpc>
              <a:spcBef>
                <a:spcPts val="0"/>
              </a:spcBef>
              <a:spcAft>
                <a:spcPts val="0"/>
              </a:spcAft>
              <a:buClr>
                <a:schemeClr val="dk1"/>
              </a:buClr>
              <a:buSzPts val="2700"/>
              <a:buFont typeface="Roboto"/>
              <a:buNone/>
              <a:defRPr sz="27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57" name="Google Shape;157;p28"/>
          <p:cNvSpPr txBox="1">
            <a:spLocks noGrp="1"/>
          </p:cNvSpPr>
          <p:nvPr>
            <p:ph type="body" idx="2"/>
          </p:nvPr>
        </p:nvSpPr>
        <p:spPr>
          <a:xfrm>
            <a:off x="628386" y="782669"/>
            <a:ext cx="7887000" cy="228600"/>
          </a:xfrm>
          <a:prstGeom prst="rect">
            <a:avLst/>
          </a:prstGeom>
          <a:noFill/>
          <a:ln>
            <a:noFill/>
          </a:ln>
        </p:spPr>
        <p:txBody>
          <a:bodyPr spcFirstLastPara="1" wrap="square" lIns="68575" tIns="34275" rIns="68575" bIns="34275" anchor="t" anchorCtr="0"/>
          <a:lstStyle>
            <a:lvl1pPr marL="457200" marR="0" lvl="0" indent="-228600" algn="l" rtl="0">
              <a:lnSpc>
                <a:spcPct val="90000"/>
              </a:lnSpc>
              <a:spcBef>
                <a:spcPts val="800"/>
              </a:spcBef>
              <a:spcAft>
                <a:spcPts val="0"/>
              </a:spcAft>
              <a:buClr>
                <a:srgbClr val="818181"/>
              </a:buClr>
              <a:buSzPts val="1800"/>
              <a:buFont typeface="Arial"/>
              <a:buNone/>
              <a:defRPr sz="1800" b="0" i="0" u="none" strike="noStrike" cap="none">
                <a:solidFill>
                  <a:srgbClr val="818181"/>
                </a:solidFill>
                <a:latin typeface="Roboto"/>
                <a:ea typeface="Roboto"/>
                <a:cs typeface="Roboto"/>
                <a:sym typeface="Roboto"/>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8"/>
        <p:cNvGrpSpPr/>
        <p:nvPr/>
      </p:nvGrpSpPr>
      <p:grpSpPr>
        <a:xfrm>
          <a:off x="0" y="0"/>
          <a:ext cx="0" cy="0"/>
          <a:chOff x="0" y="0"/>
          <a:chExt cx="0" cy="0"/>
        </a:xfrm>
      </p:grpSpPr>
      <p:sp>
        <p:nvSpPr>
          <p:cNvPr id="159" name="Google Shape;159;p29"/>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lstStyle>
            <a:lvl1pPr marR="0" lvl="0" algn="ctr" rtl="0">
              <a:lnSpc>
                <a:spcPct val="90000"/>
              </a:lnSpc>
              <a:spcBef>
                <a:spcPts val="0"/>
              </a:spcBef>
              <a:spcAft>
                <a:spcPts val="0"/>
              </a:spcAft>
              <a:buClr>
                <a:schemeClr val="dk1"/>
              </a:buClr>
              <a:buSzPts val="4500"/>
              <a:buFont typeface="Roboto"/>
              <a:buNone/>
              <a:defRPr sz="45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60" name="Google Shape;160;p29"/>
          <p:cNvSpPr txBox="1">
            <a:spLocks noGrp="1"/>
          </p:cNvSpPr>
          <p:nvPr>
            <p:ph type="subTitle" idx="1"/>
          </p:nvPr>
        </p:nvSpPr>
        <p:spPr>
          <a:xfrm>
            <a:off x="1143000" y="2701528"/>
            <a:ext cx="6858000" cy="1241700"/>
          </a:xfrm>
          <a:prstGeom prst="rect">
            <a:avLst/>
          </a:prstGeom>
          <a:noFill/>
          <a:ln>
            <a:noFill/>
          </a:ln>
        </p:spPr>
        <p:txBody>
          <a:bodyPr spcFirstLastPara="1" wrap="square" lIns="68575" tIns="34275" rIns="68575" bIns="34275" anchor="t" anchorCtr="0"/>
          <a:lstStyle>
            <a:lvl1pPr marR="0" lvl="0" algn="ctr" rtl="0">
              <a:lnSpc>
                <a:spcPct val="90000"/>
              </a:lnSpc>
              <a:spcBef>
                <a:spcPts val="800"/>
              </a:spcBef>
              <a:spcAft>
                <a:spcPts val="0"/>
              </a:spcAft>
              <a:buClr>
                <a:schemeClr val="dk1"/>
              </a:buClr>
              <a:buSzPts val="1800"/>
              <a:buFont typeface="Arial"/>
              <a:buNone/>
              <a:defRPr sz="1800" b="0" i="0" u="none" strike="noStrike" cap="none">
                <a:solidFill>
                  <a:schemeClr val="dk1"/>
                </a:solidFill>
                <a:latin typeface="Roboto"/>
                <a:ea typeface="Roboto"/>
                <a:cs typeface="Roboto"/>
                <a:sym typeface="Roboto"/>
              </a:defRPr>
            </a:lvl1pPr>
            <a:lvl2pPr marR="0" lvl="1" algn="ctr"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Roboto"/>
                <a:ea typeface="Roboto"/>
                <a:cs typeface="Roboto"/>
                <a:sym typeface="Roboto"/>
              </a:defRPr>
            </a:lvl2pPr>
            <a:lvl3pPr marR="0" lvl="2" algn="ctr" rtl="0">
              <a:lnSpc>
                <a:spcPct val="90000"/>
              </a:lnSpc>
              <a:spcBef>
                <a:spcPts val="400"/>
              </a:spcBef>
              <a:spcAft>
                <a:spcPts val="0"/>
              </a:spcAft>
              <a:buClr>
                <a:schemeClr val="dk1"/>
              </a:buClr>
              <a:buSzPts val="1400"/>
              <a:buFont typeface="Arial"/>
              <a:buNone/>
              <a:defRPr sz="1400" b="0" i="0" u="none" strike="noStrike" cap="none">
                <a:solidFill>
                  <a:schemeClr val="dk1"/>
                </a:solidFill>
                <a:latin typeface="Roboto"/>
                <a:ea typeface="Roboto"/>
                <a:cs typeface="Roboto"/>
                <a:sym typeface="Roboto"/>
              </a:defRPr>
            </a:lvl3pPr>
            <a:lvl4pPr marR="0" lvl="3"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Roboto"/>
                <a:ea typeface="Roboto"/>
                <a:cs typeface="Roboto"/>
                <a:sym typeface="Roboto"/>
              </a:defRPr>
            </a:lvl4pPr>
            <a:lvl5pPr marR="0" lvl="4"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Roboto"/>
                <a:ea typeface="Roboto"/>
                <a:cs typeface="Roboto"/>
                <a:sym typeface="Roboto"/>
              </a:defRPr>
            </a:lvl5pPr>
            <a:lvl6pPr marR="0" lvl="5"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6pPr>
            <a:lvl7pPr marR="0" lvl="6"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7pPr>
            <a:lvl8pPr marR="0" lvl="7"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8pPr>
            <a:lvl9pPr marR="0" lvl="8" algn="ctr" rtl="0">
              <a:lnSpc>
                <a:spcPct val="90000"/>
              </a:lnSpc>
              <a:spcBef>
                <a:spcPts val="4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161" name="Google Shape;161;p2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62" name="Google Shape;162;p2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63" name="Google Shape;163;p2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64"/>
        <p:cNvGrpSpPr/>
        <p:nvPr/>
      </p:nvGrpSpPr>
      <p:grpSpPr>
        <a:xfrm>
          <a:off x="0" y="0"/>
          <a:ext cx="0" cy="0"/>
          <a:chOff x="0" y="0"/>
          <a:chExt cx="0" cy="0"/>
        </a:xfrm>
      </p:grpSpPr>
      <p:sp>
        <p:nvSpPr>
          <p:cNvPr id="165" name="Google Shape;165;p30"/>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lstStyle>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66" name="Google Shape;166;p30"/>
          <p:cNvSpPr txBox="1">
            <a:spLocks noGrp="1"/>
          </p:cNvSpPr>
          <p:nvPr>
            <p:ph type="body" idx="1"/>
          </p:nvPr>
        </p:nvSpPr>
        <p:spPr>
          <a:xfrm>
            <a:off x="628650" y="1385888"/>
            <a:ext cx="7886700" cy="3263400"/>
          </a:xfrm>
          <a:prstGeom prst="rect">
            <a:avLst/>
          </a:prstGeom>
          <a:noFill/>
          <a:ln>
            <a:noFill/>
          </a:ln>
        </p:spPr>
        <p:txBody>
          <a:bodyPr spcFirstLastPara="1" wrap="square" lIns="68575" tIns="34275" rIns="68575" bIns="34275" anchor="t" anchorCtr="0"/>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Roboto"/>
                <a:ea typeface="Roboto"/>
                <a:cs typeface="Roboto"/>
                <a:sym typeface="Roboto"/>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67" name="Google Shape;167;p3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68" name="Google Shape;168;p3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69" name="Google Shape;169;p30"/>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0"/>
        <p:cNvGrpSpPr/>
        <p:nvPr/>
      </p:nvGrpSpPr>
      <p:grpSpPr>
        <a:xfrm>
          <a:off x="0" y="0"/>
          <a:ext cx="0" cy="0"/>
          <a:chOff x="0" y="0"/>
          <a:chExt cx="0" cy="0"/>
        </a:xfrm>
      </p:grpSpPr>
      <p:sp>
        <p:nvSpPr>
          <p:cNvPr id="171" name="Google Shape;171;p31"/>
          <p:cNvSpPr txBox="1">
            <a:spLocks noGrp="1"/>
          </p:cNvSpPr>
          <p:nvPr>
            <p:ph type="title"/>
          </p:nvPr>
        </p:nvSpPr>
        <p:spPr>
          <a:xfrm>
            <a:off x="623888" y="1282304"/>
            <a:ext cx="7886700" cy="2139600"/>
          </a:xfrm>
          <a:prstGeom prst="rect">
            <a:avLst/>
          </a:prstGeom>
          <a:noFill/>
          <a:ln>
            <a:noFill/>
          </a:ln>
        </p:spPr>
        <p:txBody>
          <a:bodyPr spcFirstLastPara="1" wrap="square" lIns="68575" tIns="34275" rIns="68575" bIns="34275" anchor="b" anchorCtr="0"/>
          <a:lstStyle>
            <a:lvl1pPr marR="0" lvl="0" algn="l" rtl="0">
              <a:lnSpc>
                <a:spcPct val="90000"/>
              </a:lnSpc>
              <a:spcBef>
                <a:spcPts val="0"/>
              </a:spcBef>
              <a:spcAft>
                <a:spcPts val="0"/>
              </a:spcAft>
              <a:buClr>
                <a:schemeClr val="dk1"/>
              </a:buClr>
              <a:buSzPts val="4500"/>
              <a:buFont typeface="Roboto"/>
              <a:buNone/>
              <a:defRPr sz="45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72" name="Google Shape;172;p31"/>
          <p:cNvSpPr txBox="1">
            <a:spLocks noGrp="1"/>
          </p:cNvSpPr>
          <p:nvPr>
            <p:ph type="body" idx="1"/>
          </p:nvPr>
        </p:nvSpPr>
        <p:spPr>
          <a:xfrm>
            <a:off x="623888" y="3442097"/>
            <a:ext cx="7886700" cy="1125300"/>
          </a:xfrm>
          <a:prstGeom prst="rect">
            <a:avLst/>
          </a:prstGeom>
          <a:noFill/>
          <a:ln>
            <a:noFill/>
          </a:ln>
        </p:spPr>
        <p:txBody>
          <a:bodyPr spcFirstLastPara="1" wrap="square" lIns="68575" tIns="34275" rIns="68575" bIns="34275" anchor="t" anchorCtr="0"/>
          <a:lstStyle>
            <a:lvl1pPr marL="457200" marR="0" lvl="0" indent="-228600" algn="l" rtl="0">
              <a:lnSpc>
                <a:spcPct val="90000"/>
              </a:lnSpc>
              <a:spcBef>
                <a:spcPts val="800"/>
              </a:spcBef>
              <a:spcAft>
                <a:spcPts val="0"/>
              </a:spcAft>
              <a:buClr>
                <a:srgbClr val="888888"/>
              </a:buClr>
              <a:buSzPts val="1800"/>
              <a:buFont typeface="Arial"/>
              <a:buNone/>
              <a:defRPr sz="1800" b="0" i="0" u="none" strike="noStrike" cap="none">
                <a:solidFill>
                  <a:srgbClr val="888888"/>
                </a:solidFill>
                <a:latin typeface="Roboto"/>
                <a:ea typeface="Roboto"/>
                <a:cs typeface="Roboto"/>
                <a:sym typeface="Roboto"/>
              </a:defRPr>
            </a:lvl1pPr>
            <a:lvl2pPr marL="914400" marR="0" lvl="1" indent="-228600" algn="l" rtl="0">
              <a:lnSpc>
                <a:spcPct val="90000"/>
              </a:lnSpc>
              <a:spcBef>
                <a:spcPts val="400"/>
              </a:spcBef>
              <a:spcAft>
                <a:spcPts val="0"/>
              </a:spcAft>
              <a:buClr>
                <a:srgbClr val="888888"/>
              </a:buClr>
              <a:buSzPts val="1500"/>
              <a:buFont typeface="Arial"/>
              <a:buNone/>
              <a:defRPr sz="1500" b="0" i="0" u="none" strike="noStrike" cap="none">
                <a:solidFill>
                  <a:srgbClr val="888888"/>
                </a:solidFill>
                <a:latin typeface="Roboto"/>
                <a:ea typeface="Roboto"/>
                <a:cs typeface="Roboto"/>
                <a:sym typeface="Roboto"/>
              </a:defRPr>
            </a:lvl2pPr>
            <a:lvl3pPr marL="1371600" marR="0" lvl="2" indent="-228600" algn="l" rtl="0">
              <a:lnSpc>
                <a:spcPct val="90000"/>
              </a:lnSpc>
              <a:spcBef>
                <a:spcPts val="400"/>
              </a:spcBef>
              <a:spcAft>
                <a:spcPts val="0"/>
              </a:spcAft>
              <a:buClr>
                <a:srgbClr val="888888"/>
              </a:buClr>
              <a:buSzPts val="1400"/>
              <a:buFont typeface="Arial"/>
              <a:buNone/>
              <a:defRPr sz="1400" b="0" i="0" u="none" strike="noStrike" cap="none">
                <a:solidFill>
                  <a:srgbClr val="888888"/>
                </a:solidFill>
                <a:latin typeface="Roboto"/>
                <a:ea typeface="Roboto"/>
                <a:cs typeface="Roboto"/>
                <a:sym typeface="Roboto"/>
              </a:defRPr>
            </a:lvl3pPr>
            <a:lvl4pPr marL="1828800" marR="0" lvl="3"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Roboto"/>
                <a:ea typeface="Roboto"/>
                <a:cs typeface="Roboto"/>
                <a:sym typeface="Roboto"/>
              </a:defRPr>
            </a:lvl4pPr>
            <a:lvl5pPr marL="2286000" marR="0" lvl="4"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Roboto"/>
                <a:ea typeface="Roboto"/>
                <a:cs typeface="Roboto"/>
                <a:sym typeface="Roboto"/>
              </a:defRPr>
            </a:lvl5pPr>
            <a:lvl6pPr marL="2743200" marR="0" lvl="5"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400"/>
              </a:spcBef>
              <a:spcAft>
                <a:spcPts val="0"/>
              </a:spcAft>
              <a:buClr>
                <a:srgbClr val="888888"/>
              </a:buClr>
              <a:buSzPts val="1200"/>
              <a:buFont typeface="Arial"/>
              <a:buNone/>
              <a:defRPr sz="1200" b="0" i="0" u="none" strike="noStrike" cap="none">
                <a:solidFill>
                  <a:srgbClr val="888888"/>
                </a:solidFill>
                <a:latin typeface="Calibri"/>
                <a:ea typeface="Calibri"/>
                <a:cs typeface="Calibri"/>
                <a:sym typeface="Calibri"/>
              </a:defRPr>
            </a:lvl9pPr>
          </a:lstStyle>
          <a:p>
            <a:endParaRPr/>
          </a:p>
        </p:txBody>
      </p:sp>
      <p:sp>
        <p:nvSpPr>
          <p:cNvPr id="173" name="Google Shape;173;p3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74" name="Google Shape;174;p3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75" name="Google Shape;175;p3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2"/>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lstStyle>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78" name="Google Shape;178;p32"/>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Roboto"/>
                <a:ea typeface="Roboto"/>
                <a:cs typeface="Roboto"/>
                <a:sym typeface="Roboto"/>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79" name="Google Shape;179;p32"/>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Roboto"/>
                <a:ea typeface="Roboto"/>
                <a:cs typeface="Roboto"/>
                <a:sym typeface="Roboto"/>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80" name="Google Shape;180;p3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81" name="Google Shape;181;p3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82" name="Google Shape;182;p3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3"/>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ctr" anchorCtr="0"/>
          <a:lstStyle>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85" name="Google Shape;185;p33"/>
          <p:cNvSpPr txBox="1">
            <a:spLocks noGrp="1"/>
          </p:cNvSpPr>
          <p:nvPr>
            <p:ph type="body" idx="1"/>
          </p:nvPr>
        </p:nvSpPr>
        <p:spPr>
          <a:xfrm>
            <a:off x="629841" y="1260872"/>
            <a:ext cx="3868500" cy="618000"/>
          </a:xfrm>
          <a:prstGeom prst="rect">
            <a:avLst/>
          </a:prstGeom>
          <a:noFill/>
          <a:ln>
            <a:noFill/>
          </a:ln>
        </p:spPr>
        <p:txBody>
          <a:bodyPr spcFirstLastPara="1" wrap="square" lIns="68575" tIns="34275" rIns="68575" bIns="34275" anchor="b" anchorCtr="0"/>
          <a:lstStyle>
            <a:lvl1pPr marL="457200" marR="0" lvl="0" indent="-228600" algn="l" rtl="0">
              <a:lnSpc>
                <a:spcPct val="90000"/>
              </a:lnSpc>
              <a:spcBef>
                <a:spcPts val="800"/>
              </a:spcBef>
              <a:spcAft>
                <a:spcPts val="0"/>
              </a:spcAft>
              <a:buClr>
                <a:schemeClr val="dk1"/>
              </a:buClr>
              <a:buSzPts val="1800"/>
              <a:buFont typeface="Arial"/>
              <a:buNone/>
              <a:defRPr sz="1800" b="1" i="0" u="none" strike="noStrike" cap="none">
                <a:solidFill>
                  <a:schemeClr val="dk1"/>
                </a:solidFill>
                <a:latin typeface="Roboto"/>
                <a:ea typeface="Roboto"/>
                <a:cs typeface="Roboto"/>
                <a:sym typeface="Roboto"/>
              </a:defRPr>
            </a:lvl1pPr>
            <a:lvl2pPr marL="914400" marR="0" lvl="1" indent="-228600" algn="l" rtl="0">
              <a:lnSpc>
                <a:spcPct val="90000"/>
              </a:lnSpc>
              <a:spcBef>
                <a:spcPts val="400"/>
              </a:spcBef>
              <a:spcAft>
                <a:spcPts val="0"/>
              </a:spcAft>
              <a:buClr>
                <a:schemeClr val="dk1"/>
              </a:buClr>
              <a:buSzPts val="1500"/>
              <a:buFont typeface="Arial"/>
              <a:buNone/>
              <a:defRPr sz="1500" b="1" i="0" u="none" strike="noStrike" cap="none">
                <a:solidFill>
                  <a:schemeClr val="dk1"/>
                </a:solidFill>
                <a:latin typeface="Roboto"/>
                <a:ea typeface="Roboto"/>
                <a:cs typeface="Roboto"/>
                <a:sym typeface="Roboto"/>
              </a:defRPr>
            </a:lvl2pPr>
            <a:lvl3pPr marL="1371600" marR="0" lvl="2" indent="-228600" algn="l" rtl="0">
              <a:lnSpc>
                <a:spcPct val="90000"/>
              </a:lnSpc>
              <a:spcBef>
                <a:spcPts val="400"/>
              </a:spcBef>
              <a:spcAft>
                <a:spcPts val="0"/>
              </a:spcAft>
              <a:buClr>
                <a:schemeClr val="dk1"/>
              </a:buClr>
              <a:buSzPts val="1400"/>
              <a:buFont typeface="Arial"/>
              <a:buNone/>
              <a:defRPr sz="1400" b="1" i="0" u="none" strike="noStrike" cap="none">
                <a:solidFill>
                  <a:schemeClr val="dk1"/>
                </a:solidFill>
                <a:latin typeface="Roboto"/>
                <a:ea typeface="Roboto"/>
                <a:cs typeface="Roboto"/>
                <a:sym typeface="Roboto"/>
              </a:defRPr>
            </a:lvl3pPr>
            <a:lvl4pPr marL="1828800" marR="0" lvl="3"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Roboto"/>
                <a:ea typeface="Roboto"/>
                <a:cs typeface="Roboto"/>
                <a:sym typeface="Roboto"/>
              </a:defRPr>
            </a:lvl4pPr>
            <a:lvl5pPr marL="2286000" marR="0" lvl="4"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Roboto"/>
                <a:ea typeface="Roboto"/>
                <a:cs typeface="Roboto"/>
                <a:sym typeface="Roboto"/>
              </a:defRPr>
            </a:lvl5pPr>
            <a:lvl6pPr marL="2743200" marR="0" lvl="5"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9pPr>
          </a:lstStyle>
          <a:p>
            <a:endParaRPr/>
          </a:p>
        </p:txBody>
      </p:sp>
      <p:sp>
        <p:nvSpPr>
          <p:cNvPr id="186" name="Google Shape;186;p33"/>
          <p:cNvSpPr txBox="1">
            <a:spLocks noGrp="1"/>
          </p:cNvSpPr>
          <p:nvPr>
            <p:ph type="body" idx="2"/>
          </p:nvPr>
        </p:nvSpPr>
        <p:spPr>
          <a:xfrm>
            <a:off x="629841" y="1878806"/>
            <a:ext cx="3868500" cy="2763300"/>
          </a:xfrm>
          <a:prstGeom prst="rect">
            <a:avLst/>
          </a:prstGeom>
          <a:noFill/>
          <a:ln>
            <a:noFill/>
          </a:ln>
        </p:spPr>
        <p:txBody>
          <a:bodyPr spcFirstLastPara="1" wrap="square" lIns="68575" tIns="34275" rIns="68575" bIns="34275" anchor="t" anchorCtr="0"/>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Roboto"/>
                <a:ea typeface="Roboto"/>
                <a:cs typeface="Roboto"/>
                <a:sym typeface="Roboto"/>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87" name="Google Shape;187;p33"/>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lstStyle>
            <a:lvl1pPr marL="457200" marR="0" lvl="0" indent="-228600" algn="l" rtl="0">
              <a:lnSpc>
                <a:spcPct val="90000"/>
              </a:lnSpc>
              <a:spcBef>
                <a:spcPts val="800"/>
              </a:spcBef>
              <a:spcAft>
                <a:spcPts val="0"/>
              </a:spcAft>
              <a:buClr>
                <a:schemeClr val="dk1"/>
              </a:buClr>
              <a:buSzPts val="1800"/>
              <a:buFont typeface="Arial"/>
              <a:buNone/>
              <a:defRPr sz="1800" b="1" i="0" u="none" strike="noStrike" cap="none">
                <a:solidFill>
                  <a:schemeClr val="dk1"/>
                </a:solidFill>
                <a:latin typeface="Roboto"/>
                <a:ea typeface="Roboto"/>
                <a:cs typeface="Roboto"/>
                <a:sym typeface="Roboto"/>
              </a:defRPr>
            </a:lvl1pPr>
            <a:lvl2pPr marL="914400" marR="0" lvl="1" indent="-228600" algn="l" rtl="0">
              <a:lnSpc>
                <a:spcPct val="90000"/>
              </a:lnSpc>
              <a:spcBef>
                <a:spcPts val="400"/>
              </a:spcBef>
              <a:spcAft>
                <a:spcPts val="0"/>
              </a:spcAft>
              <a:buClr>
                <a:schemeClr val="dk1"/>
              </a:buClr>
              <a:buSzPts val="1500"/>
              <a:buFont typeface="Arial"/>
              <a:buNone/>
              <a:defRPr sz="1500" b="1" i="0" u="none" strike="noStrike" cap="none">
                <a:solidFill>
                  <a:schemeClr val="dk1"/>
                </a:solidFill>
                <a:latin typeface="Roboto"/>
                <a:ea typeface="Roboto"/>
                <a:cs typeface="Roboto"/>
                <a:sym typeface="Roboto"/>
              </a:defRPr>
            </a:lvl2pPr>
            <a:lvl3pPr marL="1371600" marR="0" lvl="2" indent="-228600" algn="l" rtl="0">
              <a:lnSpc>
                <a:spcPct val="90000"/>
              </a:lnSpc>
              <a:spcBef>
                <a:spcPts val="400"/>
              </a:spcBef>
              <a:spcAft>
                <a:spcPts val="0"/>
              </a:spcAft>
              <a:buClr>
                <a:schemeClr val="dk1"/>
              </a:buClr>
              <a:buSzPts val="1400"/>
              <a:buFont typeface="Arial"/>
              <a:buNone/>
              <a:defRPr sz="1400" b="1" i="0" u="none" strike="noStrike" cap="none">
                <a:solidFill>
                  <a:schemeClr val="dk1"/>
                </a:solidFill>
                <a:latin typeface="Roboto"/>
                <a:ea typeface="Roboto"/>
                <a:cs typeface="Roboto"/>
                <a:sym typeface="Roboto"/>
              </a:defRPr>
            </a:lvl3pPr>
            <a:lvl4pPr marL="1828800" marR="0" lvl="3"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Roboto"/>
                <a:ea typeface="Roboto"/>
                <a:cs typeface="Roboto"/>
                <a:sym typeface="Roboto"/>
              </a:defRPr>
            </a:lvl4pPr>
            <a:lvl5pPr marL="2286000" marR="0" lvl="4"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Roboto"/>
                <a:ea typeface="Roboto"/>
                <a:cs typeface="Roboto"/>
                <a:sym typeface="Roboto"/>
              </a:defRPr>
            </a:lvl5pPr>
            <a:lvl6pPr marL="2743200" marR="0" lvl="5"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1200"/>
              <a:buFont typeface="Arial"/>
              <a:buNone/>
              <a:defRPr sz="1200" b="1" i="0" u="none" strike="noStrike" cap="none">
                <a:solidFill>
                  <a:schemeClr val="dk1"/>
                </a:solidFill>
                <a:latin typeface="Calibri"/>
                <a:ea typeface="Calibri"/>
                <a:cs typeface="Calibri"/>
                <a:sym typeface="Calibri"/>
              </a:defRPr>
            </a:lvl9pPr>
          </a:lstStyle>
          <a:p>
            <a:endParaRPr/>
          </a:p>
        </p:txBody>
      </p:sp>
      <p:sp>
        <p:nvSpPr>
          <p:cNvPr id="188" name="Google Shape;188;p33"/>
          <p:cNvSpPr txBox="1">
            <a:spLocks noGrp="1"/>
          </p:cNvSpPr>
          <p:nvPr>
            <p:ph type="body" idx="4"/>
          </p:nvPr>
        </p:nvSpPr>
        <p:spPr>
          <a:xfrm>
            <a:off x="4629150" y="1878806"/>
            <a:ext cx="3887400" cy="2763300"/>
          </a:xfrm>
          <a:prstGeom prst="rect">
            <a:avLst/>
          </a:prstGeom>
          <a:noFill/>
          <a:ln>
            <a:noFill/>
          </a:ln>
        </p:spPr>
        <p:txBody>
          <a:bodyPr spcFirstLastPara="1" wrap="square" lIns="68575" tIns="34275" rIns="68575" bIns="34275" anchor="t" anchorCtr="0"/>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Roboto"/>
                <a:ea typeface="Roboto"/>
                <a:cs typeface="Roboto"/>
                <a:sym typeface="Roboto"/>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89" name="Google Shape;189;p3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90" name="Google Shape;190;p3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91" name="Google Shape;191;p3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4"/>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lstStyle>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94" name="Google Shape;194;p3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95" name="Google Shape;195;p3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96" name="Google Shape;196;p3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7"/>
        <p:cNvGrpSpPr/>
        <p:nvPr/>
      </p:nvGrpSpPr>
      <p:grpSpPr>
        <a:xfrm>
          <a:off x="0" y="0"/>
          <a:ext cx="0" cy="0"/>
          <a:chOff x="0" y="0"/>
          <a:chExt cx="0" cy="0"/>
        </a:xfrm>
      </p:grpSpPr>
      <p:sp>
        <p:nvSpPr>
          <p:cNvPr id="198" name="Google Shape;198;p3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99" name="Google Shape;199;p3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00" name="Google Shape;200;p3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01"/>
        <p:cNvGrpSpPr/>
        <p:nvPr/>
      </p:nvGrpSpPr>
      <p:grpSpPr>
        <a:xfrm>
          <a:off x="0" y="0"/>
          <a:ext cx="0" cy="0"/>
          <a:chOff x="0" y="0"/>
          <a:chExt cx="0" cy="0"/>
        </a:xfrm>
      </p:grpSpPr>
      <p:sp>
        <p:nvSpPr>
          <p:cNvPr id="202" name="Google Shape;202;p36"/>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lstStyle>
            <a:lvl1pPr marR="0" lvl="0" algn="l" rtl="0">
              <a:lnSpc>
                <a:spcPct val="9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03" name="Google Shape;203;p36"/>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lstStyle>
            <a:lvl1pPr marL="457200" marR="0" lvl="0" indent="-381000" algn="l" rtl="0">
              <a:lnSpc>
                <a:spcPct val="90000"/>
              </a:lnSpc>
              <a:spcBef>
                <a:spcPts val="800"/>
              </a:spcBef>
              <a:spcAft>
                <a:spcPts val="0"/>
              </a:spcAft>
              <a:buClr>
                <a:schemeClr val="dk1"/>
              </a:buClr>
              <a:buSzPts val="2400"/>
              <a:buFont typeface="Arial"/>
              <a:buChar char="•"/>
              <a:defRPr sz="2400" b="0" i="0" u="none" strike="noStrike" cap="none">
                <a:solidFill>
                  <a:schemeClr val="dk1"/>
                </a:solidFill>
                <a:latin typeface="Roboto"/>
                <a:ea typeface="Roboto"/>
                <a:cs typeface="Roboto"/>
                <a:sym typeface="Roboto"/>
              </a:defRPr>
            </a:lvl1pPr>
            <a:lvl2pPr marL="914400" marR="0" lvl="1" indent="-361950" algn="l" rtl="0">
              <a:lnSpc>
                <a:spcPct val="90000"/>
              </a:lnSpc>
              <a:spcBef>
                <a:spcPts val="400"/>
              </a:spcBef>
              <a:spcAft>
                <a:spcPts val="0"/>
              </a:spcAft>
              <a:buClr>
                <a:schemeClr val="dk1"/>
              </a:buClr>
              <a:buSzPts val="2100"/>
              <a:buFont typeface="Arial"/>
              <a:buChar char="•"/>
              <a:defRPr sz="2100" b="0" i="0" u="none" strike="noStrike" cap="none">
                <a:solidFill>
                  <a:schemeClr val="dk1"/>
                </a:solidFill>
                <a:latin typeface="Roboto"/>
                <a:ea typeface="Roboto"/>
                <a:cs typeface="Roboto"/>
                <a:sym typeface="Roboto"/>
              </a:defRPr>
            </a:lvl2pPr>
            <a:lvl3pPr marL="1371600" marR="0" lvl="2"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3pPr>
            <a:lvl4pPr marL="1828800" marR="0" lvl="3"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4pPr>
            <a:lvl5pPr marL="2286000" marR="0" lvl="4"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5pPr>
            <a:lvl6pPr marL="2743200" marR="0" lvl="5"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6pPr>
            <a:lvl7pPr marL="3200400" marR="0" lvl="6"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7pPr>
            <a:lvl8pPr marL="3657600" marR="0" lvl="7"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8pPr>
            <a:lvl9pPr marL="4114800" marR="0" lvl="8"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9pPr>
          </a:lstStyle>
          <a:p>
            <a:endParaRPr/>
          </a:p>
        </p:txBody>
      </p:sp>
      <p:sp>
        <p:nvSpPr>
          <p:cNvPr id="204" name="Google Shape;204;p36"/>
          <p:cNvSpPr txBox="1">
            <a:spLocks noGrp="1"/>
          </p:cNvSpPr>
          <p:nvPr>
            <p:ph type="body" idx="2"/>
          </p:nvPr>
        </p:nvSpPr>
        <p:spPr>
          <a:xfrm>
            <a:off x="629841" y="1543050"/>
            <a:ext cx="2949000" cy="2858700"/>
          </a:xfrm>
          <a:prstGeom prst="rect">
            <a:avLst/>
          </a:prstGeom>
          <a:noFill/>
          <a:ln>
            <a:noFill/>
          </a:ln>
        </p:spPr>
        <p:txBody>
          <a:bodyPr spcFirstLastPara="1" wrap="square" lIns="68575" tIns="34275" rIns="68575" bIns="34275" anchor="t" anchorCtr="0"/>
          <a:lstStyle>
            <a:lvl1pPr marL="457200" marR="0" lvl="0" indent="-228600" algn="l" rtl="0">
              <a:lnSpc>
                <a:spcPct val="90000"/>
              </a:lnSpc>
              <a:spcBef>
                <a:spcPts val="800"/>
              </a:spcBef>
              <a:spcAft>
                <a:spcPts val="0"/>
              </a:spcAft>
              <a:buClr>
                <a:schemeClr val="dk1"/>
              </a:buClr>
              <a:buSzPts val="1200"/>
              <a:buFont typeface="Arial"/>
              <a:buNone/>
              <a:defRPr sz="1200" b="0" i="0" u="none" strike="noStrike" cap="none">
                <a:solidFill>
                  <a:schemeClr val="dk1"/>
                </a:solidFill>
                <a:latin typeface="Roboto"/>
                <a:ea typeface="Roboto"/>
                <a:cs typeface="Roboto"/>
                <a:sym typeface="Roboto"/>
              </a:defRPr>
            </a:lvl1pPr>
            <a:lvl2pPr marL="914400" marR="0" lvl="1" indent="-228600" algn="l" rtl="0">
              <a:lnSpc>
                <a:spcPct val="90000"/>
              </a:lnSpc>
              <a:spcBef>
                <a:spcPts val="400"/>
              </a:spcBef>
              <a:spcAft>
                <a:spcPts val="0"/>
              </a:spcAft>
              <a:buClr>
                <a:schemeClr val="dk1"/>
              </a:buClr>
              <a:buSzPts val="1100"/>
              <a:buFont typeface="Arial"/>
              <a:buNone/>
              <a:defRPr sz="1100" b="0" i="0" u="none" strike="noStrike" cap="none">
                <a:solidFill>
                  <a:schemeClr val="dk1"/>
                </a:solidFill>
                <a:latin typeface="Roboto"/>
                <a:ea typeface="Roboto"/>
                <a:cs typeface="Roboto"/>
                <a:sym typeface="Roboto"/>
              </a:defRPr>
            </a:lvl2pPr>
            <a:lvl3pPr marL="1371600" marR="0" lvl="2" indent="-228600" algn="l" rtl="0">
              <a:lnSpc>
                <a:spcPct val="90000"/>
              </a:lnSpc>
              <a:spcBef>
                <a:spcPts val="400"/>
              </a:spcBef>
              <a:spcAft>
                <a:spcPts val="0"/>
              </a:spcAft>
              <a:buClr>
                <a:schemeClr val="dk1"/>
              </a:buClr>
              <a:buSzPts val="900"/>
              <a:buFont typeface="Arial"/>
              <a:buNone/>
              <a:defRPr sz="900" b="0" i="0" u="none" strike="noStrike" cap="none">
                <a:solidFill>
                  <a:schemeClr val="dk1"/>
                </a:solidFill>
                <a:latin typeface="Roboto"/>
                <a:ea typeface="Roboto"/>
                <a:cs typeface="Roboto"/>
                <a:sym typeface="Roboto"/>
              </a:defRPr>
            </a:lvl3pPr>
            <a:lvl4pPr marL="1828800" marR="0" lvl="3"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Roboto"/>
                <a:ea typeface="Roboto"/>
                <a:cs typeface="Roboto"/>
                <a:sym typeface="Roboto"/>
              </a:defRPr>
            </a:lvl4pPr>
            <a:lvl5pPr marL="2286000" marR="0" lvl="4"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Roboto"/>
                <a:ea typeface="Roboto"/>
                <a:cs typeface="Roboto"/>
                <a:sym typeface="Roboto"/>
              </a:defRPr>
            </a:lvl5pPr>
            <a:lvl6pPr marL="2743200" marR="0" lvl="5"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9pPr>
          </a:lstStyle>
          <a:p>
            <a:endParaRPr/>
          </a:p>
        </p:txBody>
      </p:sp>
      <p:sp>
        <p:nvSpPr>
          <p:cNvPr id="205" name="Google Shape;205;p3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06" name="Google Shape;206;p3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07" name="Google Shape;207;p3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5_Custom Layout">
  <p:cSld name="5_Custom Layout">
    <p:spTree>
      <p:nvGrpSpPr>
        <p:cNvPr id="1" name="Shape 27"/>
        <p:cNvGrpSpPr/>
        <p:nvPr/>
      </p:nvGrpSpPr>
      <p:grpSpPr>
        <a:xfrm>
          <a:off x="0" y="0"/>
          <a:ext cx="0" cy="0"/>
          <a:chOff x="0" y="0"/>
          <a:chExt cx="0" cy="0"/>
        </a:xfrm>
      </p:grpSpPr>
      <p:sp>
        <p:nvSpPr>
          <p:cNvPr id="28" name="Google Shape;28;p5"/>
          <p:cNvSpPr/>
          <p:nvPr/>
        </p:nvSpPr>
        <p:spPr>
          <a:xfrm>
            <a:off x="0" y="0"/>
            <a:ext cx="9144000" cy="5162700"/>
          </a:xfrm>
          <a:prstGeom prst="rect">
            <a:avLst/>
          </a:prstGeom>
          <a:solidFill>
            <a:srgbClr val="ED733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 name="Google Shape;29;p5"/>
          <p:cNvSpPr/>
          <p:nvPr/>
        </p:nvSpPr>
        <p:spPr>
          <a:xfrm>
            <a:off x="344170" y="4602097"/>
            <a:ext cx="36591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800">
                <a:solidFill>
                  <a:schemeClr val="lt1"/>
                </a:solidFill>
                <a:latin typeface="Arial"/>
                <a:ea typeface="Arial"/>
                <a:cs typeface="Arial"/>
                <a:sym typeface="Arial"/>
              </a:rPr>
              <a:t>Duplication or distribution without legal consent from TrueMoney</a:t>
            </a:r>
            <a:endParaRPr sz="800">
              <a:solidFill>
                <a:schemeClr val="lt1"/>
              </a:solidFill>
              <a:latin typeface="Arial"/>
              <a:ea typeface="Arial"/>
              <a:cs typeface="Arial"/>
              <a:sym typeface="Arial"/>
            </a:endParaRPr>
          </a:p>
          <a:p>
            <a:pPr marL="0" marR="0" lvl="0" indent="0" algn="l" rtl="0">
              <a:spcBef>
                <a:spcPts val="0"/>
              </a:spcBef>
              <a:spcAft>
                <a:spcPts val="0"/>
              </a:spcAft>
              <a:buNone/>
            </a:pPr>
            <a:r>
              <a:rPr lang="en" sz="800">
                <a:solidFill>
                  <a:schemeClr val="lt1"/>
                </a:solidFill>
                <a:latin typeface="Arial"/>
                <a:ea typeface="Arial"/>
                <a:cs typeface="Arial"/>
                <a:sym typeface="Arial"/>
              </a:rPr>
              <a:t>is prohibited and may result in a repercussions.</a:t>
            </a:r>
            <a:endParaRPr sz="1100"/>
          </a:p>
          <a:p>
            <a:pPr marL="0" marR="0" lvl="0" indent="0" algn="l" rtl="0">
              <a:spcBef>
                <a:spcPts val="0"/>
              </a:spcBef>
              <a:spcAft>
                <a:spcPts val="0"/>
              </a:spcAft>
              <a:buNone/>
            </a:pPr>
            <a:r>
              <a:rPr lang="en" sz="800">
                <a:solidFill>
                  <a:schemeClr val="lt1"/>
                </a:solidFill>
                <a:latin typeface="Arial"/>
                <a:ea typeface="Arial"/>
                <a:cs typeface="Arial"/>
                <a:sym typeface="Arial"/>
              </a:rPr>
              <a:t>© TrueMoney Co., Ltd. All rights reserved. </a:t>
            </a:r>
            <a:endParaRPr sz="1100"/>
          </a:p>
        </p:txBody>
      </p:sp>
      <p:pic>
        <p:nvPicPr>
          <p:cNvPr id="30" name="Google Shape;30;p5"/>
          <p:cNvPicPr preferRelativeResize="0"/>
          <p:nvPr/>
        </p:nvPicPr>
        <p:blipFill rotWithShape="1">
          <a:blip r:embed="rId2">
            <a:alphaModFix/>
          </a:blip>
          <a:srcRect/>
          <a:stretch/>
        </p:blipFill>
        <p:spPr>
          <a:xfrm>
            <a:off x="7122471" y="4544539"/>
            <a:ext cx="2021533" cy="589614"/>
          </a:xfrm>
          <a:prstGeom prst="rect">
            <a:avLst/>
          </a:prstGeom>
          <a:noFill/>
          <a:ln>
            <a:noFill/>
          </a:ln>
        </p:spPr>
      </p:pic>
      <p:sp>
        <p:nvSpPr>
          <p:cNvPr id="31" name="Google Shape;31;p5"/>
          <p:cNvSpPr txBox="1">
            <a:spLocks noGrp="1"/>
          </p:cNvSpPr>
          <p:nvPr>
            <p:ph type="body" idx="1"/>
          </p:nvPr>
        </p:nvSpPr>
        <p:spPr>
          <a:xfrm>
            <a:off x="554917" y="1945568"/>
            <a:ext cx="8034300" cy="685800"/>
          </a:xfrm>
          <a:prstGeom prst="rect">
            <a:avLst/>
          </a:prstGeom>
          <a:noFill/>
          <a:ln>
            <a:noFill/>
          </a:ln>
        </p:spPr>
        <p:txBody>
          <a:bodyPr spcFirstLastPara="1" wrap="square" lIns="68575" tIns="34275" rIns="68575" bIns="34275" anchor="t" anchorCtr="0"/>
          <a:lstStyle>
            <a:lvl1pPr marL="457200" lvl="0" indent="-228600" algn="l">
              <a:lnSpc>
                <a:spcPct val="90000"/>
              </a:lnSpc>
              <a:spcBef>
                <a:spcPts val="800"/>
              </a:spcBef>
              <a:spcAft>
                <a:spcPts val="0"/>
              </a:spcAft>
              <a:buClr>
                <a:schemeClr val="lt1"/>
              </a:buClr>
              <a:buSzPts val="2700"/>
              <a:buNone/>
              <a:defRPr sz="2700">
                <a:solidFill>
                  <a:schemeClr val="lt1"/>
                </a:solidFill>
                <a:latin typeface="Roboto"/>
                <a:ea typeface="Roboto"/>
                <a:cs typeface="Roboto"/>
                <a:sym typeface="Roboto"/>
              </a:defRPr>
            </a:lvl1pPr>
            <a:lvl2pPr marL="914400" lvl="1" indent="-228600" algn="l">
              <a:lnSpc>
                <a:spcPct val="90000"/>
              </a:lnSpc>
              <a:spcBef>
                <a:spcPts val="400"/>
              </a:spcBef>
              <a:spcAft>
                <a:spcPts val="0"/>
              </a:spcAft>
              <a:buClr>
                <a:schemeClr val="lt1"/>
              </a:buClr>
              <a:buSzPts val="2700"/>
              <a:buNone/>
              <a:defRPr sz="2700">
                <a:solidFill>
                  <a:schemeClr val="lt1"/>
                </a:solidFill>
              </a:defRPr>
            </a:lvl2pPr>
            <a:lvl3pPr marL="1371600" lvl="2" indent="-228600" algn="l">
              <a:lnSpc>
                <a:spcPct val="90000"/>
              </a:lnSpc>
              <a:spcBef>
                <a:spcPts val="400"/>
              </a:spcBef>
              <a:spcAft>
                <a:spcPts val="0"/>
              </a:spcAft>
              <a:buClr>
                <a:schemeClr val="lt1"/>
              </a:buClr>
              <a:buSzPts val="2400"/>
              <a:buNone/>
              <a:defRPr sz="2400">
                <a:solidFill>
                  <a:schemeClr val="lt1"/>
                </a:solidFill>
              </a:defRPr>
            </a:lvl3pPr>
            <a:lvl4pPr marL="1828800" lvl="3" indent="-228600" algn="l">
              <a:lnSpc>
                <a:spcPct val="90000"/>
              </a:lnSpc>
              <a:spcBef>
                <a:spcPts val="400"/>
              </a:spcBef>
              <a:spcAft>
                <a:spcPts val="0"/>
              </a:spcAft>
              <a:buClr>
                <a:schemeClr val="lt1"/>
              </a:buClr>
              <a:buSzPts val="2100"/>
              <a:buNone/>
              <a:defRPr sz="2100">
                <a:solidFill>
                  <a:schemeClr val="lt1"/>
                </a:solidFill>
              </a:defRPr>
            </a:lvl4pPr>
            <a:lvl5pPr marL="2286000" lvl="4" indent="-228600" algn="l">
              <a:lnSpc>
                <a:spcPct val="90000"/>
              </a:lnSpc>
              <a:spcBef>
                <a:spcPts val="400"/>
              </a:spcBef>
              <a:spcAft>
                <a:spcPts val="0"/>
              </a:spcAft>
              <a:buClr>
                <a:schemeClr val="lt1"/>
              </a:buClr>
              <a:buSzPts val="2100"/>
              <a:buNone/>
              <a:defRPr sz="2100">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8"/>
        <p:cNvGrpSpPr/>
        <p:nvPr/>
      </p:nvGrpSpPr>
      <p:grpSpPr>
        <a:xfrm>
          <a:off x="0" y="0"/>
          <a:ext cx="0" cy="0"/>
          <a:chOff x="0" y="0"/>
          <a:chExt cx="0" cy="0"/>
        </a:xfrm>
      </p:grpSpPr>
      <p:sp>
        <p:nvSpPr>
          <p:cNvPr id="209" name="Google Shape;209;p37"/>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lstStyle>
            <a:lvl1pPr marR="0" lvl="0" algn="l" rtl="0">
              <a:lnSpc>
                <a:spcPct val="9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10" name="Google Shape;210;p37"/>
          <p:cNvSpPr>
            <a:spLocks noGrp="1"/>
          </p:cNvSpPr>
          <p:nvPr>
            <p:ph type="pic" idx="2"/>
          </p:nvPr>
        </p:nvSpPr>
        <p:spPr>
          <a:xfrm>
            <a:off x="3887391" y="740569"/>
            <a:ext cx="4629300" cy="3655200"/>
          </a:xfrm>
          <a:prstGeom prst="rect">
            <a:avLst/>
          </a:prstGeom>
          <a:noFill/>
          <a:ln>
            <a:noFill/>
          </a:ln>
        </p:spPr>
        <p:txBody>
          <a:bodyPr spcFirstLastPara="1" wrap="square" lIns="68575" tIns="34275" rIns="68575" bIns="34275" anchor="t" anchorCtr="0"/>
          <a:lstStyle>
            <a:lvl1pPr marR="0" lvl="0" algn="l" rtl="0">
              <a:lnSpc>
                <a:spcPct val="90000"/>
              </a:lnSpc>
              <a:spcBef>
                <a:spcPts val="800"/>
              </a:spcBef>
              <a:spcAft>
                <a:spcPts val="0"/>
              </a:spcAft>
              <a:buClr>
                <a:schemeClr val="dk1"/>
              </a:buClr>
              <a:buSzPts val="2400"/>
              <a:buFont typeface="Arial"/>
              <a:buNone/>
              <a:defRPr sz="2400" b="0" i="0" u="none" strike="noStrike" cap="none">
                <a:solidFill>
                  <a:schemeClr val="dk1"/>
                </a:solidFill>
                <a:latin typeface="Roboto"/>
                <a:ea typeface="Roboto"/>
                <a:cs typeface="Roboto"/>
                <a:sym typeface="Roboto"/>
              </a:defRPr>
            </a:lvl1pPr>
            <a:lvl2pPr marR="0" lvl="1" algn="l" rtl="0">
              <a:lnSpc>
                <a:spcPct val="90000"/>
              </a:lnSpc>
              <a:spcBef>
                <a:spcPts val="400"/>
              </a:spcBef>
              <a:spcAft>
                <a:spcPts val="0"/>
              </a:spcAft>
              <a:buClr>
                <a:schemeClr val="dk1"/>
              </a:buClr>
              <a:buSzPts val="2100"/>
              <a:buFont typeface="Arial"/>
              <a:buNone/>
              <a:defRPr sz="2100" b="0" i="0" u="none" strike="noStrike" cap="none">
                <a:solidFill>
                  <a:schemeClr val="dk1"/>
                </a:solidFill>
                <a:latin typeface="Roboto"/>
                <a:ea typeface="Roboto"/>
                <a:cs typeface="Roboto"/>
                <a:sym typeface="Roboto"/>
              </a:defRPr>
            </a:lvl2pPr>
            <a:lvl3pPr marR="0" lvl="2" algn="l" rtl="0">
              <a:lnSpc>
                <a:spcPct val="90000"/>
              </a:lnSpc>
              <a:spcBef>
                <a:spcPts val="400"/>
              </a:spcBef>
              <a:spcAft>
                <a:spcPts val="0"/>
              </a:spcAft>
              <a:buClr>
                <a:schemeClr val="dk1"/>
              </a:buClr>
              <a:buSzPts val="1800"/>
              <a:buFont typeface="Arial"/>
              <a:buNone/>
              <a:defRPr sz="1800" b="0" i="0" u="none" strike="noStrike" cap="none">
                <a:solidFill>
                  <a:schemeClr val="dk1"/>
                </a:solidFill>
                <a:latin typeface="Roboto"/>
                <a:ea typeface="Roboto"/>
                <a:cs typeface="Roboto"/>
                <a:sym typeface="Roboto"/>
              </a:defRPr>
            </a:lvl3pPr>
            <a:lvl4pPr marR="0" lvl="3"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Roboto"/>
                <a:ea typeface="Roboto"/>
                <a:cs typeface="Roboto"/>
                <a:sym typeface="Roboto"/>
              </a:defRPr>
            </a:lvl4pPr>
            <a:lvl5pPr marR="0" lvl="4"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Roboto"/>
                <a:ea typeface="Roboto"/>
                <a:cs typeface="Roboto"/>
                <a:sym typeface="Roboto"/>
              </a:defRPr>
            </a:lvl5pPr>
            <a:lvl6pPr marR="0" lvl="5"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6pPr>
            <a:lvl7pPr marR="0" lvl="6"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7pPr>
            <a:lvl8pPr marR="0" lvl="7"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8pPr>
            <a:lvl9pPr marR="0" lvl="8" algn="l" rtl="0">
              <a:lnSpc>
                <a:spcPct val="90000"/>
              </a:lnSpc>
              <a:spcBef>
                <a:spcPts val="400"/>
              </a:spcBef>
              <a:spcAft>
                <a:spcPts val="0"/>
              </a:spcAft>
              <a:buClr>
                <a:schemeClr val="dk1"/>
              </a:buClr>
              <a:buSzPts val="1500"/>
              <a:buFont typeface="Arial"/>
              <a:buNone/>
              <a:defRPr sz="1500" b="0" i="0" u="none" strike="noStrike" cap="none">
                <a:solidFill>
                  <a:schemeClr val="dk1"/>
                </a:solidFill>
                <a:latin typeface="Calibri"/>
                <a:ea typeface="Calibri"/>
                <a:cs typeface="Calibri"/>
                <a:sym typeface="Calibri"/>
              </a:defRPr>
            </a:lvl9pPr>
          </a:lstStyle>
          <a:p>
            <a:endParaRPr/>
          </a:p>
        </p:txBody>
      </p:sp>
      <p:sp>
        <p:nvSpPr>
          <p:cNvPr id="211" name="Google Shape;211;p37"/>
          <p:cNvSpPr txBox="1">
            <a:spLocks noGrp="1"/>
          </p:cNvSpPr>
          <p:nvPr>
            <p:ph type="body" idx="1"/>
          </p:nvPr>
        </p:nvSpPr>
        <p:spPr>
          <a:xfrm>
            <a:off x="629841" y="1543050"/>
            <a:ext cx="2949000" cy="2858700"/>
          </a:xfrm>
          <a:prstGeom prst="rect">
            <a:avLst/>
          </a:prstGeom>
          <a:noFill/>
          <a:ln>
            <a:noFill/>
          </a:ln>
        </p:spPr>
        <p:txBody>
          <a:bodyPr spcFirstLastPara="1" wrap="square" lIns="68575" tIns="34275" rIns="68575" bIns="34275" anchor="t" anchorCtr="0"/>
          <a:lstStyle>
            <a:lvl1pPr marL="457200" marR="0" lvl="0" indent="-228600" algn="l" rtl="0">
              <a:lnSpc>
                <a:spcPct val="90000"/>
              </a:lnSpc>
              <a:spcBef>
                <a:spcPts val="800"/>
              </a:spcBef>
              <a:spcAft>
                <a:spcPts val="0"/>
              </a:spcAft>
              <a:buClr>
                <a:schemeClr val="dk1"/>
              </a:buClr>
              <a:buSzPts val="1200"/>
              <a:buFont typeface="Arial"/>
              <a:buNone/>
              <a:defRPr sz="1200" b="0" i="0" u="none" strike="noStrike" cap="none">
                <a:solidFill>
                  <a:schemeClr val="dk1"/>
                </a:solidFill>
                <a:latin typeface="Roboto"/>
                <a:ea typeface="Roboto"/>
                <a:cs typeface="Roboto"/>
                <a:sym typeface="Roboto"/>
              </a:defRPr>
            </a:lvl1pPr>
            <a:lvl2pPr marL="914400" marR="0" lvl="1" indent="-228600" algn="l" rtl="0">
              <a:lnSpc>
                <a:spcPct val="90000"/>
              </a:lnSpc>
              <a:spcBef>
                <a:spcPts val="400"/>
              </a:spcBef>
              <a:spcAft>
                <a:spcPts val="0"/>
              </a:spcAft>
              <a:buClr>
                <a:schemeClr val="dk1"/>
              </a:buClr>
              <a:buSzPts val="1100"/>
              <a:buFont typeface="Arial"/>
              <a:buNone/>
              <a:defRPr sz="1100" b="0" i="0" u="none" strike="noStrike" cap="none">
                <a:solidFill>
                  <a:schemeClr val="dk1"/>
                </a:solidFill>
                <a:latin typeface="Roboto"/>
                <a:ea typeface="Roboto"/>
                <a:cs typeface="Roboto"/>
                <a:sym typeface="Roboto"/>
              </a:defRPr>
            </a:lvl2pPr>
            <a:lvl3pPr marL="1371600" marR="0" lvl="2" indent="-228600" algn="l" rtl="0">
              <a:lnSpc>
                <a:spcPct val="90000"/>
              </a:lnSpc>
              <a:spcBef>
                <a:spcPts val="400"/>
              </a:spcBef>
              <a:spcAft>
                <a:spcPts val="0"/>
              </a:spcAft>
              <a:buClr>
                <a:schemeClr val="dk1"/>
              </a:buClr>
              <a:buSzPts val="900"/>
              <a:buFont typeface="Arial"/>
              <a:buNone/>
              <a:defRPr sz="900" b="0" i="0" u="none" strike="noStrike" cap="none">
                <a:solidFill>
                  <a:schemeClr val="dk1"/>
                </a:solidFill>
                <a:latin typeface="Roboto"/>
                <a:ea typeface="Roboto"/>
                <a:cs typeface="Roboto"/>
                <a:sym typeface="Roboto"/>
              </a:defRPr>
            </a:lvl3pPr>
            <a:lvl4pPr marL="1828800" marR="0" lvl="3"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Roboto"/>
                <a:ea typeface="Roboto"/>
                <a:cs typeface="Roboto"/>
                <a:sym typeface="Roboto"/>
              </a:defRPr>
            </a:lvl4pPr>
            <a:lvl5pPr marL="2286000" marR="0" lvl="4"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Roboto"/>
                <a:ea typeface="Roboto"/>
                <a:cs typeface="Roboto"/>
                <a:sym typeface="Roboto"/>
              </a:defRPr>
            </a:lvl5pPr>
            <a:lvl6pPr marL="2743200" marR="0" lvl="5"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400"/>
              </a:spcBef>
              <a:spcAft>
                <a:spcPts val="0"/>
              </a:spcAft>
              <a:buClr>
                <a:schemeClr val="dk1"/>
              </a:buClr>
              <a:buSzPts val="800"/>
              <a:buFont typeface="Arial"/>
              <a:buNone/>
              <a:defRPr sz="800" b="0" i="0" u="none" strike="noStrike" cap="none">
                <a:solidFill>
                  <a:schemeClr val="dk1"/>
                </a:solidFill>
                <a:latin typeface="Calibri"/>
                <a:ea typeface="Calibri"/>
                <a:cs typeface="Calibri"/>
                <a:sym typeface="Calibri"/>
              </a:defRPr>
            </a:lvl9pPr>
          </a:lstStyle>
          <a:p>
            <a:endParaRPr/>
          </a:p>
        </p:txBody>
      </p:sp>
      <p:sp>
        <p:nvSpPr>
          <p:cNvPr id="212" name="Google Shape;212;p3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13" name="Google Shape;213;p3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14" name="Google Shape;214;p3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5"/>
        <p:cNvGrpSpPr/>
        <p:nvPr/>
      </p:nvGrpSpPr>
      <p:grpSpPr>
        <a:xfrm>
          <a:off x="0" y="0"/>
          <a:ext cx="0" cy="0"/>
          <a:chOff x="0" y="0"/>
          <a:chExt cx="0" cy="0"/>
        </a:xfrm>
      </p:grpSpPr>
      <p:sp>
        <p:nvSpPr>
          <p:cNvPr id="216" name="Google Shape;216;p38"/>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lstStyle>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17" name="Google Shape;217;p38"/>
          <p:cNvSpPr txBox="1">
            <a:spLocks noGrp="1"/>
          </p:cNvSpPr>
          <p:nvPr>
            <p:ph type="body" idx="1"/>
          </p:nvPr>
        </p:nvSpPr>
        <p:spPr>
          <a:xfrm rot="5400000">
            <a:off x="2940300" y="-925762"/>
            <a:ext cx="3263400" cy="7886700"/>
          </a:xfrm>
          <a:prstGeom prst="rect">
            <a:avLst/>
          </a:prstGeom>
          <a:noFill/>
          <a:ln>
            <a:noFill/>
          </a:ln>
        </p:spPr>
        <p:txBody>
          <a:bodyPr spcFirstLastPara="1" wrap="square" lIns="68575" tIns="34275" rIns="68575" bIns="34275" anchor="t" anchorCtr="0"/>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Roboto"/>
                <a:ea typeface="Roboto"/>
                <a:cs typeface="Roboto"/>
                <a:sym typeface="Roboto"/>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218" name="Google Shape;218;p3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19" name="Google Shape;219;p3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20" name="Google Shape;220;p3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21"/>
        <p:cNvGrpSpPr/>
        <p:nvPr/>
      </p:nvGrpSpPr>
      <p:grpSpPr>
        <a:xfrm>
          <a:off x="0" y="0"/>
          <a:ext cx="0" cy="0"/>
          <a:chOff x="0" y="0"/>
          <a:chExt cx="0" cy="0"/>
        </a:xfrm>
      </p:grpSpPr>
      <p:sp>
        <p:nvSpPr>
          <p:cNvPr id="222" name="Google Shape;222;p39"/>
          <p:cNvSpPr txBox="1">
            <a:spLocks noGrp="1"/>
          </p:cNvSpPr>
          <p:nvPr>
            <p:ph type="title"/>
          </p:nvPr>
        </p:nvSpPr>
        <p:spPr>
          <a:xfrm rot="5400000">
            <a:off x="5350050" y="1467544"/>
            <a:ext cx="4359000" cy="1971600"/>
          </a:xfrm>
          <a:prstGeom prst="rect">
            <a:avLst/>
          </a:prstGeom>
          <a:noFill/>
          <a:ln>
            <a:noFill/>
          </a:ln>
        </p:spPr>
        <p:txBody>
          <a:bodyPr spcFirstLastPara="1" wrap="square" lIns="68575" tIns="34275" rIns="68575" bIns="34275" anchor="ctr" anchorCtr="0"/>
          <a:lstStyle>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23" name="Google Shape;223;p39"/>
          <p:cNvSpPr txBox="1">
            <a:spLocks noGrp="1"/>
          </p:cNvSpPr>
          <p:nvPr>
            <p:ph type="body" idx="1"/>
          </p:nvPr>
        </p:nvSpPr>
        <p:spPr>
          <a:xfrm rot="5400000">
            <a:off x="1349475" y="-447056"/>
            <a:ext cx="4359000" cy="5800800"/>
          </a:xfrm>
          <a:prstGeom prst="rect">
            <a:avLst/>
          </a:prstGeom>
          <a:noFill/>
          <a:ln>
            <a:noFill/>
          </a:ln>
        </p:spPr>
        <p:txBody>
          <a:bodyPr spcFirstLastPara="1" wrap="square" lIns="68575" tIns="34275" rIns="68575" bIns="34275" anchor="t" anchorCtr="0"/>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Roboto"/>
                <a:ea typeface="Roboto"/>
                <a:cs typeface="Roboto"/>
                <a:sym typeface="Roboto"/>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224" name="Google Shape;224;p3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25" name="Google Shape;225;p3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226" name="Google Shape;226;p3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a:solidFill>
                  <a:srgbClr val="888888"/>
                </a:solidFill>
                <a:latin typeface="Calibri"/>
                <a:ea typeface="Calibri"/>
                <a:cs typeface="Calibri"/>
                <a:sym typeface="Calibri"/>
              </a:defRPr>
            </a:lvl1pPr>
            <a:lvl2pPr marL="0" marR="0" lvl="1" indent="0" algn="r" rtl="0">
              <a:spcBef>
                <a:spcPts val="0"/>
              </a:spcBef>
              <a:buNone/>
              <a:defRPr sz="900">
                <a:solidFill>
                  <a:srgbClr val="888888"/>
                </a:solidFill>
                <a:latin typeface="Calibri"/>
                <a:ea typeface="Calibri"/>
                <a:cs typeface="Calibri"/>
                <a:sym typeface="Calibri"/>
              </a:defRPr>
            </a:lvl2pPr>
            <a:lvl3pPr marL="0" marR="0" lvl="2" indent="0" algn="r" rtl="0">
              <a:spcBef>
                <a:spcPts val="0"/>
              </a:spcBef>
              <a:buNone/>
              <a:defRPr sz="900">
                <a:solidFill>
                  <a:srgbClr val="888888"/>
                </a:solidFill>
                <a:latin typeface="Calibri"/>
                <a:ea typeface="Calibri"/>
                <a:cs typeface="Calibri"/>
                <a:sym typeface="Calibri"/>
              </a:defRPr>
            </a:lvl3pPr>
            <a:lvl4pPr marL="0" marR="0" lvl="3" indent="0" algn="r" rtl="0">
              <a:spcBef>
                <a:spcPts val="0"/>
              </a:spcBef>
              <a:buNone/>
              <a:defRPr sz="900">
                <a:solidFill>
                  <a:srgbClr val="888888"/>
                </a:solidFill>
                <a:latin typeface="Calibri"/>
                <a:ea typeface="Calibri"/>
                <a:cs typeface="Calibri"/>
                <a:sym typeface="Calibri"/>
              </a:defRPr>
            </a:lvl4pPr>
            <a:lvl5pPr marL="0" marR="0" lvl="4" indent="0" algn="r" rtl="0">
              <a:spcBef>
                <a:spcPts val="0"/>
              </a:spcBef>
              <a:buNone/>
              <a:defRPr sz="900">
                <a:solidFill>
                  <a:srgbClr val="888888"/>
                </a:solidFill>
                <a:latin typeface="Calibri"/>
                <a:ea typeface="Calibri"/>
                <a:cs typeface="Calibri"/>
                <a:sym typeface="Calibri"/>
              </a:defRPr>
            </a:lvl5pPr>
            <a:lvl6pPr marL="0" marR="0" lvl="5" indent="0" algn="r" rtl="0">
              <a:spcBef>
                <a:spcPts val="0"/>
              </a:spcBef>
              <a:buNone/>
              <a:defRPr sz="900">
                <a:solidFill>
                  <a:srgbClr val="888888"/>
                </a:solidFill>
                <a:latin typeface="Calibri"/>
                <a:ea typeface="Calibri"/>
                <a:cs typeface="Calibri"/>
                <a:sym typeface="Calibri"/>
              </a:defRPr>
            </a:lvl6pPr>
            <a:lvl7pPr marL="0" marR="0" lvl="6" indent="0" algn="r" rtl="0">
              <a:spcBef>
                <a:spcPts val="0"/>
              </a:spcBef>
              <a:buNone/>
              <a:defRPr sz="900">
                <a:solidFill>
                  <a:srgbClr val="888888"/>
                </a:solidFill>
                <a:latin typeface="Calibri"/>
                <a:ea typeface="Calibri"/>
                <a:cs typeface="Calibri"/>
                <a:sym typeface="Calibri"/>
              </a:defRPr>
            </a:lvl7pPr>
            <a:lvl8pPr marL="0" marR="0" lvl="7" indent="0" algn="r" rtl="0">
              <a:spcBef>
                <a:spcPts val="0"/>
              </a:spcBef>
              <a:buNone/>
              <a:defRPr sz="900">
                <a:solidFill>
                  <a:srgbClr val="888888"/>
                </a:solidFill>
                <a:latin typeface="Calibri"/>
                <a:ea typeface="Calibri"/>
                <a:cs typeface="Calibri"/>
                <a:sym typeface="Calibri"/>
              </a:defRPr>
            </a:lvl8pPr>
            <a:lvl9pPr marL="0" marR="0" lvl="8" indent="0" algn="r" rtl="0">
              <a:spcBef>
                <a:spcPts val="0"/>
              </a:spcBef>
              <a:buNone/>
              <a:defRPr sz="9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27"/>
        <p:cNvGrpSpPr/>
        <p:nvPr/>
      </p:nvGrpSpPr>
      <p:grpSpPr>
        <a:xfrm>
          <a:off x="0" y="0"/>
          <a:ext cx="0" cy="0"/>
          <a:chOff x="0" y="0"/>
          <a:chExt cx="0" cy="0"/>
        </a:xfrm>
      </p:grpSpPr>
      <p:sp>
        <p:nvSpPr>
          <p:cNvPr id="228" name="Google Shape;228;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29" name="Google Shape;229;p40"/>
          <p:cNvPicPr preferRelativeResize="0"/>
          <p:nvPr/>
        </p:nvPicPr>
        <p:blipFill rotWithShape="1">
          <a:blip r:embed="rId2">
            <a:alphaModFix/>
          </a:blip>
          <a:srcRect b="9999"/>
          <a:stretch/>
        </p:blipFill>
        <p:spPr>
          <a:xfrm>
            <a:off x="0" y="0"/>
            <a:ext cx="9143998" cy="5143499"/>
          </a:xfrm>
          <a:prstGeom prst="rect">
            <a:avLst/>
          </a:prstGeom>
          <a:noFill/>
          <a:ln>
            <a:noFill/>
          </a:ln>
        </p:spPr>
      </p:pic>
      <p:sp>
        <p:nvSpPr>
          <p:cNvPr id="230" name="Google Shape;230;p40"/>
          <p:cNvSpPr/>
          <p:nvPr/>
        </p:nvSpPr>
        <p:spPr>
          <a:xfrm>
            <a:off x="2162125" y="686775"/>
            <a:ext cx="4986300" cy="3841800"/>
          </a:xfrm>
          <a:prstGeom prst="rect">
            <a:avLst/>
          </a:prstGeom>
          <a:solidFill>
            <a:srgbClr val="F48120">
              <a:alpha val="6510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40"/>
          <p:cNvSpPr txBox="1"/>
          <p:nvPr/>
        </p:nvSpPr>
        <p:spPr>
          <a:xfrm>
            <a:off x="3111625" y="2226825"/>
            <a:ext cx="3087300" cy="452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 sz="3000" b="1">
                <a:solidFill>
                  <a:schemeClr val="lt1"/>
                </a:solidFill>
                <a:latin typeface="Roboto"/>
                <a:ea typeface="Roboto"/>
                <a:cs typeface="Roboto"/>
                <a:sym typeface="Roboto"/>
              </a:rPr>
              <a:t>B2B STRATEGY</a:t>
            </a:r>
            <a:endParaRPr sz="3000" b="1" i="0" u="none" strike="noStrike" cap="none">
              <a:solidFill>
                <a:schemeClr val="lt1"/>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32"/>
        <p:cNvGrpSpPr/>
        <p:nvPr/>
      </p:nvGrpSpPr>
      <p:grpSpPr>
        <a:xfrm>
          <a:off x="0" y="0"/>
          <a:ext cx="0" cy="0"/>
          <a:chOff x="0" y="0"/>
          <a:chExt cx="0" cy="0"/>
        </a:xfrm>
      </p:grpSpPr>
      <p:sp>
        <p:nvSpPr>
          <p:cNvPr id="33" name="Google Shape;33;p6"/>
          <p:cNvSpPr/>
          <p:nvPr/>
        </p:nvSpPr>
        <p:spPr>
          <a:xfrm>
            <a:off x="0" y="-28397"/>
            <a:ext cx="9144000" cy="5162700"/>
          </a:xfrm>
          <a:prstGeom prst="rect">
            <a:avLst/>
          </a:prstGeom>
          <a:solidFill>
            <a:srgbClr val="EA3E3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4" name="Google Shape;34;p6"/>
          <p:cNvSpPr/>
          <p:nvPr/>
        </p:nvSpPr>
        <p:spPr>
          <a:xfrm>
            <a:off x="344170" y="4573700"/>
            <a:ext cx="3659100" cy="4386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800">
                <a:solidFill>
                  <a:schemeClr val="lt1"/>
                </a:solidFill>
                <a:latin typeface="Arial"/>
                <a:ea typeface="Arial"/>
                <a:cs typeface="Arial"/>
                <a:sym typeface="Arial"/>
              </a:rPr>
              <a:t>Duplication or distribution without legal consent from TrueMoney</a:t>
            </a:r>
            <a:endParaRPr sz="800">
              <a:solidFill>
                <a:schemeClr val="lt1"/>
              </a:solidFill>
              <a:latin typeface="Arial"/>
              <a:ea typeface="Arial"/>
              <a:cs typeface="Arial"/>
              <a:sym typeface="Arial"/>
            </a:endParaRPr>
          </a:p>
          <a:p>
            <a:pPr marL="0" marR="0" lvl="0" indent="0" algn="l" rtl="0">
              <a:spcBef>
                <a:spcPts val="0"/>
              </a:spcBef>
              <a:spcAft>
                <a:spcPts val="0"/>
              </a:spcAft>
              <a:buNone/>
            </a:pPr>
            <a:r>
              <a:rPr lang="en" sz="800">
                <a:solidFill>
                  <a:schemeClr val="lt1"/>
                </a:solidFill>
                <a:latin typeface="Arial"/>
                <a:ea typeface="Arial"/>
                <a:cs typeface="Arial"/>
                <a:sym typeface="Arial"/>
              </a:rPr>
              <a:t>is prohibited and may result in a repercussions.</a:t>
            </a:r>
            <a:endParaRPr sz="1100"/>
          </a:p>
          <a:p>
            <a:pPr marL="0" marR="0" lvl="0" indent="0" algn="l" rtl="0">
              <a:spcBef>
                <a:spcPts val="0"/>
              </a:spcBef>
              <a:spcAft>
                <a:spcPts val="0"/>
              </a:spcAft>
              <a:buNone/>
            </a:pPr>
            <a:r>
              <a:rPr lang="en" sz="800">
                <a:solidFill>
                  <a:schemeClr val="lt1"/>
                </a:solidFill>
                <a:latin typeface="Arial"/>
                <a:ea typeface="Arial"/>
                <a:cs typeface="Arial"/>
                <a:sym typeface="Arial"/>
              </a:rPr>
              <a:t>© TrueMoney Co., Ltd. All rights reserved. </a:t>
            </a:r>
            <a:endParaRPr sz="1100"/>
          </a:p>
        </p:txBody>
      </p:sp>
      <p:pic>
        <p:nvPicPr>
          <p:cNvPr id="35" name="Google Shape;35;p6"/>
          <p:cNvPicPr preferRelativeResize="0"/>
          <p:nvPr/>
        </p:nvPicPr>
        <p:blipFill rotWithShape="1">
          <a:blip r:embed="rId2">
            <a:alphaModFix/>
          </a:blip>
          <a:srcRect/>
          <a:stretch/>
        </p:blipFill>
        <p:spPr>
          <a:xfrm>
            <a:off x="7122471" y="4516142"/>
            <a:ext cx="2021533" cy="589614"/>
          </a:xfrm>
          <a:prstGeom prst="rect">
            <a:avLst/>
          </a:prstGeom>
          <a:noFill/>
          <a:ln>
            <a:noFill/>
          </a:ln>
        </p:spPr>
      </p:pic>
      <p:sp>
        <p:nvSpPr>
          <p:cNvPr id="36" name="Google Shape;36;p6"/>
          <p:cNvSpPr txBox="1">
            <a:spLocks noGrp="1"/>
          </p:cNvSpPr>
          <p:nvPr>
            <p:ph type="body" idx="1"/>
          </p:nvPr>
        </p:nvSpPr>
        <p:spPr>
          <a:xfrm>
            <a:off x="554917" y="1978225"/>
            <a:ext cx="8034300" cy="685800"/>
          </a:xfrm>
          <a:prstGeom prst="rect">
            <a:avLst/>
          </a:prstGeom>
          <a:noFill/>
          <a:ln>
            <a:noFill/>
          </a:ln>
        </p:spPr>
        <p:txBody>
          <a:bodyPr spcFirstLastPara="1" wrap="square" lIns="68575" tIns="34275" rIns="68575" bIns="34275" anchor="t" anchorCtr="0"/>
          <a:lstStyle>
            <a:lvl1pPr marL="457200" lvl="0" indent="-228600" algn="l">
              <a:lnSpc>
                <a:spcPct val="90000"/>
              </a:lnSpc>
              <a:spcBef>
                <a:spcPts val="800"/>
              </a:spcBef>
              <a:spcAft>
                <a:spcPts val="0"/>
              </a:spcAft>
              <a:buClr>
                <a:schemeClr val="lt1"/>
              </a:buClr>
              <a:buSzPts val="2700"/>
              <a:buNone/>
              <a:defRPr sz="2700">
                <a:solidFill>
                  <a:schemeClr val="lt1"/>
                </a:solidFill>
                <a:latin typeface="Roboto"/>
                <a:ea typeface="Roboto"/>
                <a:cs typeface="Roboto"/>
                <a:sym typeface="Roboto"/>
              </a:defRPr>
            </a:lvl1pPr>
            <a:lvl2pPr marL="914400" lvl="1" indent="-228600" algn="l">
              <a:lnSpc>
                <a:spcPct val="90000"/>
              </a:lnSpc>
              <a:spcBef>
                <a:spcPts val="400"/>
              </a:spcBef>
              <a:spcAft>
                <a:spcPts val="0"/>
              </a:spcAft>
              <a:buClr>
                <a:schemeClr val="lt1"/>
              </a:buClr>
              <a:buSzPts val="2700"/>
              <a:buNone/>
              <a:defRPr sz="2700">
                <a:solidFill>
                  <a:schemeClr val="lt1"/>
                </a:solidFill>
              </a:defRPr>
            </a:lvl2pPr>
            <a:lvl3pPr marL="1371600" lvl="2" indent="-228600" algn="l">
              <a:lnSpc>
                <a:spcPct val="90000"/>
              </a:lnSpc>
              <a:spcBef>
                <a:spcPts val="400"/>
              </a:spcBef>
              <a:spcAft>
                <a:spcPts val="0"/>
              </a:spcAft>
              <a:buClr>
                <a:schemeClr val="lt1"/>
              </a:buClr>
              <a:buSzPts val="2400"/>
              <a:buNone/>
              <a:defRPr sz="2400">
                <a:solidFill>
                  <a:schemeClr val="lt1"/>
                </a:solidFill>
              </a:defRPr>
            </a:lvl3pPr>
            <a:lvl4pPr marL="1828800" lvl="3" indent="-228600" algn="l">
              <a:lnSpc>
                <a:spcPct val="90000"/>
              </a:lnSpc>
              <a:spcBef>
                <a:spcPts val="400"/>
              </a:spcBef>
              <a:spcAft>
                <a:spcPts val="0"/>
              </a:spcAft>
              <a:buClr>
                <a:schemeClr val="lt1"/>
              </a:buClr>
              <a:buSzPts val="2100"/>
              <a:buNone/>
              <a:defRPr sz="2100">
                <a:solidFill>
                  <a:schemeClr val="lt1"/>
                </a:solidFill>
              </a:defRPr>
            </a:lvl4pPr>
            <a:lvl5pPr marL="2286000" lvl="4" indent="-228600" algn="l">
              <a:lnSpc>
                <a:spcPct val="90000"/>
              </a:lnSpc>
              <a:spcBef>
                <a:spcPts val="400"/>
              </a:spcBef>
              <a:spcAft>
                <a:spcPts val="0"/>
              </a:spcAft>
              <a:buClr>
                <a:schemeClr val="lt1"/>
              </a:buClr>
              <a:buSzPts val="2100"/>
              <a:buNone/>
              <a:defRPr sz="2100">
                <a:solidFill>
                  <a:schemeClr val="lt1"/>
                </a:solidFill>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39"/>
        <p:cNvGrpSpPr/>
        <p:nvPr/>
      </p:nvGrpSpPr>
      <p:grpSpPr>
        <a:xfrm>
          <a:off x="0" y="0"/>
          <a:ext cx="0" cy="0"/>
          <a:chOff x="0" y="0"/>
          <a:chExt cx="0" cy="0"/>
        </a:xfrm>
      </p:grpSpPr>
      <p:sp>
        <p:nvSpPr>
          <p:cNvPr id="40" name="Google Shape;40;p8"/>
          <p:cNvSpPr txBox="1">
            <a:spLocks noGrp="1"/>
          </p:cNvSpPr>
          <p:nvPr>
            <p:ph type="body" idx="1"/>
          </p:nvPr>
        </p:nvSpPr>
        <p:spPr>
          <a:xfrm>
            <a:off x="628650" y="1385888"/>
            <a:ext cx="7886700" cy="3263400"/>
          </a:xfrm>
          <a:prstGeom prst="rect">
            <a:avLst/>
          </a:prstGeom>
          <a:noFill/>
          <a:ln>
            <a:noFill/>
          </a:ln>
        </p:spPr>
        <p:txBody>
          <a:bodyPr spcFirstLastPara="1" wrap="square" lIns="68575" tIns="34275" rIns="68575" bIns="34275" anchor="t" anchorCtr="0"/>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41" name="Google Shape;41;p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42" name="Google Shape;42;p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43" name="Google Shape;43;p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44" name="Google Shape;44;p8"/>
          <p:cNvSpPr txBox="1">
            <a:spLocks noGrp="1"/>
          </p:cNvSpPr>
          <p:nvPr>
            <p:ph type="title"/>
          </p:nvPr>
        </p:nvSpPr>
        <p:spPr>
          <a:xfrm>
            <a:off x="628650" y="418144"/>
            <a:ext cx="7886700" cy="364500"/>
          </a:xfrm>
          <a:prstGeom prst="rect">
            <a:avLst/>
          </a:prstGeom>
          <a:noFill/>
          <a:ln>
            <a:noFill/>
          </a:ln>
        </p:spPr>
        <p:txBody>
          <a:bodyPr spcFirstLastPara="1" wrap="square" lIns="68575" tIns="34275" rIns="68575" bIns="34275" anchor="t" anchorCtr="0"/>
          <a:lstStyle>
            <a:lvl1pPr lvl="0" algn="l">
              <a:lnSpc>
                <a:spcPct val="90000"/>
              </a:lnSpc>
              <a:spcBef>
                <a:spcPts val="0"/>
              </a:spcBef>
              <a:spcAft>
                <a:spcPts val="0"/>
              </a:spcAft>
              <a:buClr>
                <a:schemeClr val="dk1"/>
              </a:buClr>
              <a:buSzPts val="2700"/>
              <a:buFont typeface="Roboto"/>
              <a:buNone/>
              <a:defRPr sz="2700">
                <a:latin typeface="Roboto"/>
                <a:ea typeface="Roboto"/>
                <a:cs typeface="Roboto"/>
                <a:sym typeface="Roboto"/>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5" name="Google Shape;45;p8"/>
          <p:cNvSpPr txBox="1">
            <a:spLocks noGrp="1"/>
          </p:cNvSpPr>
          <p:nvPr>
            <p:ph type="body" idx="2"/>
          </p:nvPr>
        </p:nvSpPr>
        <p:spPr>
          <a:xfrm>
            <a:off x="628386" y="782669"/>
            <a:ext cx="7887300" cy="228600"/>
          </a:xfrm>
          <a:prstGeom prst="rect">
            <a:avLst/>
          </a:prstGeom>
          <a:noFill/>
          <a:ln>
            <a:noFill/>
          </a:ln>
        </p:spPr>
        <p:txBody>
          <a:bodyPr spcFirstLastPara="1" wrap="square" lIns="68575" tIns="34275" rIns="68575" bIns="34275" anchor="t" anchorCtr="0"/>
          <a:lstStyle>
            <a:lvl1pPr marL="457200" lvl="0" indent="-228600" algn="l">
              <a:lnSpc>
                <a:spcPct val="90000"/>
              </a:lnSpc>
              <a:spcBef>
                <a:spcPts val="800"/>
              </a:spcBef>
              <a:spcAft>
                <a:spcPts val="0"/>
              </a:spcAft>
              <a:buClr>
                <a:srgbClr val="818181"/>
              </a:buClr>
              <a:buSzPts val="1800"/>
              <a:buNone/>
              <a:defRPr sz="1800">
                <a:solidFill>
                  <a:srgbClr val="818181"/>
                </a:solidFill>
                <a:latin typeface="Roboto"/>
                <a:ea typeface="Roboto"/>
                <a:cs typeface="Roboto"/>
                <a:sym typeface="Roboto"/>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6"/>
        <p:cNvGrpSpPr/>
        <p:nvPr/>
      </p:nvGrpSpPr>
      <p:grpSpPr>
        <a:xfrm>
          <a:off x="0" y="0"/>
          <a:ext cx="0" cy="0"/>
          <a:chOff x="0" y="0"/>
          <a:chExt cx="0" cy="0"/>
        </a:xfrm>
      </p:grpSpPr>
      <p:sp>
        <p:nvSpPr>
          <p:cNvPr id="47" name="Google Shape;47;p9"/>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lstStyle>
            <a:lvl1pPr lvl="0" algn="ctr">
              <a:lnSpc>
                <a:spcPct val="90000"/>
              </a:lnSpc>
              <a:spcBef>
                <a:spcPts val="0"/>
              </a:spcBef>
              <a:spcAft>
                <a:spcPts val="0"/>
              </a:spcAft>
              <a:buClr>
                <a:schemeClr val="dk1"/>
              </a:buClr>
              <a:buSzPts val="4500"/>
              <a:buFont typeface="Roboto"/>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8" name="Google Shape;48;p9"/>
          <p:cNvSpPr txBox="1">
            <a:spLocks noGrp="1"/>
          </p:cNvSpPr>
          <p:nvPr>
            <p:ph type="subTitle" idx="1"/>
          </p:nvPr>
        </p:nvSpPr>
        <p:spPr>
          <a:xfrm>
            <a:off x="1143000" y="2701528"/>
            <a:ext cx="6858000" cy="1241700"/>
          </a:xfrm>
          <a:prstGeom prst="rect">
            <a:avLst/>
          </a:prstGeom>
          <a:noFill/>
          <a:ln>
            <a:noFill/>
          </a:ln>
        </p:spPr>
        <p:txBody>
          <a:bodyPr spcFirstLastPara="1" wrap="square" lIns="68575" tIns="34275" rIns="68575" bIns="34275" anchor="t" anchorCtr="0"/>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49" name="Google Shape;49;p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0" name="Google Shape;50;p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1" name="Google Shape;51;p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2"/>
        <p:cNvGrpSpPr/>
        <p:nvPr/>
      </p:nvGrpSpPr>
      <p:grpSpPr>
        <a:xfrm>
          <a:off x="0" y="0"/>
          <a:ext cx="0" cy="0"/>
          <a:chOff x="0" y="0"/>
          <a:chExt cx="0" cy="0"/>
        </a:xfrm>
      </p:grpSpPr>
      <p:sp>
        <p:nvSpPr>
          <p:cNvPr id="53" name="Google Shape;53;p10"/>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4" name="Google Shape;54;p10"/>
          <p:cNvSpPr txBox="1">
            <a:spLocks noGrp="1"/>
          </p:cNvSpPr>
          <p:nvPr>
            <p:ph type="body" idx="1"/>
          </p:nvPr>
        </p:nvSpPr>
        <p:spPr>
          <a:xfrm>
            <a:off x="628650" y="1385888"/>
            <a:ext cx="7886700" cy="3263400"/>
          </a:xfrm>
          <a:prstGeom prst="rect">
            <a:avLst/>
          </a:prstGeom>
          <a:noFill/>
          <a:ln>
            <a:noFill/>
          </a:ln>
        </p:spPr>
        <p:txBody>
          <a:bodyPr spcFirstLastPara="1" wrap="square" lIns="68575" tIns="34275" rIns="68575" bIns="34275" anchor="t" anchorCtr="0"/>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55" name="Google Shape;55;p1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6" name="Google Shape;56;p1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57" name="Google Shape;57;p10"/>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1"/>
          <p:cNvSpPr txBox="1">
            <a:spLocks noGrp="1"/>
          </p:cNvSpPr>
          <p:nvPr>
            <p:ph type="title"/>
          </p:nvPr>
        </p:nvSpPr>
        <p:spPr>
          <a:xfrm>
            <a:off x="623888" y="1282304"/>
            <a:ext cx="7886700" cy="2139600"/>
          </a:xfrm>
          <a:prstGeom prst="rect">
            <a:avLst/>
          </a:prstGeom>
          <a:noFill/>
          <a:ln>
            <a:noFill/>
          </a:ln>
        </p:spPr>
        <p:txBody>
          <a:bodyPr spcFirstLastPara="1" wrap="square" lIns="68575" tIns="34275" rIns="68575" bIns="34275" anchor="b" anchorCtr="0"/>
          <a:lstStyle>
            <a:lvl1pPr lvl="0" algn="l">
              <a:lnSpc>
                <a:spcPct val="90000"/>
              </a:lnSpc>
              <a:spcBef>
                <a:spcPts val="0"/>
              </a:spcBef>
              <a:spcAft>
                <a:spcPts val="0"/>
              </a:spcAft>
              <a:buClr>
                <a:schemeClr val="dk1"/>
              </a:buClr>
              <a:buSzPts val="4500"/>
              <a:buFont typeface="Roboto"/>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0" name="Google Shape;60;p11"/>
          <p:cNvSpPr txBox="1">
            <a:spLocks noGrp="1"/>
          </p:cNvSpPr>
          <p:nvPr>
            <p:ph type="body" idx="1"/>
          </p:nvPr>
        </p:nvSpPr>
        <p:spPr>
          <a:xfrm>
            <a:off x="623888" y="3442097"/>
            <a:ext cx="7886700" cy="1125000"/>
          </a:xfrm>
          <a:prstGeom prst="rect">
            <a:avLst/>
          </a:prstGeom>
          <a:noFill/>
          <a:ln>
            <a:noFill/>
          </a:ln>
        </p:spPr>
        <p:txBody>
          <a:bodyPr spcFirstLastPara="1" wrap="square" lIns="68575" tIns="34275" rIns="68575" bIns="34275" anchor="t" anchorCtr="0"/>
          <a:lstStyle>
            <a:lvl1pPr marL="457200" lvl="0" indent="-228600" algn="l">
              <a:lnSpc>
                <a:spcPct val="90000"/>
              </a:lnSpc>
              <a:spcBef>
                <a:spcPts val="8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400"/>
              <a:buNone/>
              <a:defRPr sz="14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61" name="Google Shape;61;p1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2" name="Google Shape;62;p1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3" name="Google Shape;63;p1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4"/>
        <p:cNvGrpSpPr/>
        <p:nvPr/>
      </p:nvGrpSpPr>
      <p:grpSpPr>
        <a:xfrm>
          <a:off x="0" y="0"/>
          <a:ext cx="0" cy="0"/>
          <a:chOff x="0" y="0"/>
          <a:chExt cx="0" cy="0"/>
        </a:xfrm>
      </p:grpSpPr>
      <p:sp>
        <p:nvSpPr>
          <p:cNvPr id="65" name="Google Shape;65;p12"/>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6" name="Google Shape;66;p12"/>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67" name="Google Shape;67;p12"/>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lstStyle>
            <a:lvl1pPr marL="457200" lvl="0" indent="-317500" algn="l">
              <a:lnSpc>
                <a:spcPct val="90000"/>
              </a:lnSpc>
              <a:spcBef>
                <a:spcPts val="800"/>
              </a:spcBef>
              <a:spcAft>
                <a:spcPts val="0"/>
              </a:spcAft>
              <a:buClr>
                <a:schemeClr val="dk1"/>
              </a:buClr>
              <a:buSzPts val="1400"/>
              <a:buChar char="•"/>
              <a:defRPr/>
            </a:lvl1pPr>
            <a:lvl2pPr marL="914400" lvl="1" indent="-317500" algn="l">
              <a:lnSpc>
                <a:spcPct val="90000"/>
              </a:lnSpc>
              <a:spcBef>
                <a:spcPts val="400"/>
              </a:spcBef>
              <a:spcAft>
                <a:spcPts val="0"/>
              </a:spcAft>
              <a:buClr>
                <a:schemeClr val="dk1"/>
              </a:buClr>
              <a:buSzPts val="1400"/>
              <a:buChar char="•"/>
              <a:defRPr/>
            </a:lvl2pPr>
            <a:lvl3pPr marL="1371600" lvl="2" indent="-317500" algn="l">
              <a:lnSpc>
                <a:spcPct val="90000"/>
              </a:lnSpc>
              <a:spcBef>
                <a:spcPts val="400"/>
              </a:spcBef>
              <a:spcAft>
                <a:spcPts val="0"/>
              </a:spcAft>
              <a:buClr>
                <a:schemeClr val="dk1"/>
              </a:buClr>
              <a:buSzPts val="1400"/>
              <a:buChar char="•"/>
              <a:defRPr/>
            </a:lvl3pPr>
            <a:lvl4pPr marL="1828800" lvl="3" indent="-317500" algn="l">
              <a:lnSpc>
                <a:spcPct val="90000"/>
              </a:lnSpc>
              <a:spcBef>
                <a:spcPts val="400"/>
              </a:spcBef>
              <a:spcAft>
                <a:spcPts val="0"/>
              </a:spcAft>
              <a:buClr>
                <a:schemeClr val="dk1"/>
              </a:buClr>
              <a:buSzPts val="1400"/>
              <a:buChar char="•"/>
              <a:defRPr/>
            </a:lvl4pPr>
            <a:lvl5pPr marL="2286000" lvl="4" indent="-317500" algn="l">
              <a:lnSpc>
                <a:spcPct val="90000"/>
              </a:lnSpc>
              <a:spcBef>
                <a:spcPts val="400"/>
              </a:spcBef>
              <a:spcAft>
                <a:spcPts val="0"/>
              </a:spcAft>
              <a:buClr>
                <a:schemeClr val="dk1"/>
              </a:buClr>
              <a:buSzPts val="1400"/>
              <a:buChar char="•"/>
              <a:defRPr/>
            </a:lvl5pPr>
            <a:lvl6pPr marL="2743200" lvl="5" indent="-317500" algn="l">
              <a:lnSpc>
                <a:spcPct val="90000"/>
              </a:lnSpc>
              <a:spcBef>
                <a:spcPts val="400"/>
              </a:spcBef>
              <a:spcAft>
                <a:spcPts val="0"/>
              </a:spcAft>
              <a:buClr>
                <a:schemeClr val="dk1"/>
              </a:buClr>
              <a:buSzPts val="1400"/>
              <a:buChar char="•"/>
              <a:defRPr/>
            </a:lvl6pPr>
            <a:lvl7pPr marL="3200400" lvl="6" indent="-317500" algn="l">
              <a:lnSpc>
                <a:spcPct val="90000"/>
              </a:lnSpc>
              <a:spcBef>
                <a:spcPts val="400"/>
              </a:spcBef>
              <a:spcAft>
                <a:spcPts val="0"/>
              </a:spcAft>
              <a:buClr>
                <a:schemeClr val="dk1"/>
              </a:buClr>
              <a:buSzPts val="1400"/>
              <a:buChar char="•"/>
              <a:defRPr/>
            </a:lvl7pPr>
            <a:lvl8pPr marL="3657600" lvl="7" indent="-317500" algn="l">
              <a:lnSpc>
                <a:spcPct val="90000"/>
              </a:lnSpc>
              <a:spcBef>
                <a:spcPts val="400"/>
              </a:spcBef>
              <a:spcAft>
                <a:spcPts val="0"/>
              </a:spcAft>
              <a:buClr>
                <a:schemeClr val="dk1"/>
              </a:buClr>
              <a:buSzPts val="1400"/>
              <a:buChar char="•"/>
              <a:defRPr/>
            </a:lvl8pPr>
            <a:lvl9pPr marL="4114800" lvl="8" indent="-317500" algn="l">
              <a:lnSpc>
                <a:spcPct val="90000"/>
              </a:lnSpc>
              <a:spcBef>
                <a:spcPts val="400"/>
              </a:spcBef>
              <a:spcAft>
                <a:spcPts val="0"/>
              </a:spcAft>
              <a:buClr>
                <a:schemeClr val="dk1"/>
              </a:buClr>
              <a:buSzPts val="1400"/>
              <a:buChar char="•"/>
              <a:defRPr/>
            </a:lvl9pPr>
          </a:lstStyle>
          <a:p>
            <a:endParaRPr/>
          </a:p>
        </p:txBody>
      </p:sp>
      <p:sp>
        <p:nvSpPr>
          <p:cNvPr id="68" name="Google Shape;68;p1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69" name="Google Shape;69;p1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a:endParaRPr/>
          </a:p>
        </p:txBody>
      </p:sp>
      <p:sp>
        <p:nvSpPr>
          <p:cNvPr id="70" name="Google Shape;70;p1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theme" Target="../theme/theme2.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lstStyle>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7" name="Google Shape;7;p1"/>
          <p:cNvSpPr txBox="1">
            <a:spLocks noGrp="1"/>
          </p:cNvSpPr>
          <p:nvPr>
            <p:ph type="body" idx="1"/>
          </p:nvPr>
        </p:nvSpPr>
        <p:spPr>
          <a:xfrm>
            <a:off x="628650" y="1385888"/>
            <a:ext cx="7886700" cy="3263400"/>
          </a:xfrm>
          <a:prstGeom prst="rect">
            <a:avLst/>
          </a:prstGeom>
          <a:noFill/>
          <a:ln>
            <a:noFill/>
          </a:ln>
        </p:spPr>
        <p:txBody>
          <a:bodyPr spcFirstLastPara="1" wrap="square" lIns="68575" tIns="34275" rIns="68575" bIns="34275" anchor="t" anchorCtr="0"/>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Roboto"/>
                <a:ea typeface="Roboto"/>
                <a:cs typeface="Roboto"/>
                <a:sym typeface="Roboto"/>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5"/>
        <p:cNvGrpSpPr/>
        <p:nvPr/>
      </p:nvGrpSpPr>
      <p:grpSpPr>
        <a:xfrm>
          <a:off x="0" y="0"/>
          <a:ext cx="0" cy="0"/>
          <a:chOff x="0" y="0"/>
          <a:chExt cx="0" cy="0"/>
        </a:xfrm>
      </p:grpSpPr>
      <p:sp>
        <p:nvSpPr>
          <p:cNvPr id="116" name="Google Shape;116;p20"/>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lstStyle>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17" name="Google Shape;117;p20"/>
          <p:cNvSpPr txBox="1">
            <a:spLocks noGrp="1"/>
          </p:cNvSpPr>
          <p:nvPr>
            <p:ph type="body" idx="1"/>
          </p:nvPr>
        </p:nvSpPr>
        <p:spPr>
          <a:xfrm>
            <a:off x="628650" y="1385888"/>
            <a:ext cx="7886700" cy="3263400"/>
          </a:xfrm>
          <a:prstGeom prst="rect">
            <a:avLst/>
          </a:prstGeom>
          <a:noFill/>
          <a:ln>
            <a:noFill/>
          </a:ln>
        </p:spPr>
        <p:txBody>
          <a:bodyPr spcFirstLastPara="1" wrap="square" lIns="68575" tIns="34275" rIns="68575" bIns="34275" anchor="t" anchorCtr="0"/>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Roboto"/>
                <a:ea typeface="Roboto"/>
                <a:cs typeface="Roboto"/>
                <a:sym typeface="Roboto"/>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Roboto"/>
                <a:ea typeface="Roboto"/>
                <a:cs typeface="Roboto"/>
                <a:sym typeface="Roboto"/>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Roboto"/>
                <a:ea typeface="Roboto"/>
                <a:cs typeface="Roboto"/>
                <a:sym typeface="Roboto"/>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18" name="Google Shape;118;p2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19" name="Google Shape;119;p2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20" name="Google Shape;120;p20"/>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66" r:id="rId1"/>
    <p:sldLayoutId id="2147483669" r:id="rId2"/>
    <p:sldLayoutId id="2147483670"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8.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D7333"/>
        </a:solidFill>
        <a:effectLst/>
      </p:bgPr>
    </p:bg>
    <p:spTree>
      <p:nvGrpSpPr>
        <p:cNvPr id="1" name="Shape 631"/>
        <p:cNvGrpSpPr/>
        <p:nvPr/>
      </p:nvGrpSpPr>
      <p:grpSpPr>
        <a:xfrm>
          <a:off x="0" y="0"/>
          <a:ext cx="0" cy="0"/>
          <a:chOff x="0" y="0"/>
          <a:chExt cx="0" cy="0"/>
        </a:xfrm>
      </p:grpSpPr>
      <p:sp>
        <p:nvSpPr>
          <p:cNvPr id="3" name="Google Shape;236;p41">
            <a:extLst>
              <a:ext uri="{FF2B5EF4-FFF2-40B4-BE49-F238E27FC236}">
                <a16:creationId xmlns:a16="http://schemas.microsoft.com/office/drawing/2014/main" id="{854412A4-013F-463F-A0E5-FFAED1569151}"/>
              </a:ext>
            </a:extLst>
          </p:cNvPr>
          <p:cNvSpPr txBox="1">
            <a:spLocks/>
          </p:cNvSpPr>
          <p:nvPr/>
        </p:nvSpPr>
        <p:spPr>
          <a:xfrm>
            <a:off x="344859" y="1506215"/>
            <a:ext cx="8034300" cy="1183821"/>
          </a:xfrm>
          <a:prstGeom prst="rect">
            <a:avLst/>
          </a:prstGeom>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dk1"/>
              </a:buClr>
              <a:buSzPts val="1100"/>
            </a:pPr>
            <a:r>
              <a:rPr lang="en-US" sz="3300" b="1">
                <a:solidFill>
                  <a:srgbClr val="FFFFFF"/>
                </a:solidFill>
              </a:rPr>
              <a:t>Toronto vs NewYork </a:t>
            </a:r>
          </a:p>
          <a:p>
            <a:pPr algn="r">
              <a:buClr>
                <a:schemeClr val="dk1"/>
              </a:buClr>
              <a:buSzPts val="1100"/>
            </a:pPr>
            <a:r>
              <a:rPr lang="en-US" sz="3300" b="1" i="1">
                <a:solidFill>
                  <a:srgbClr val="FFFFFF"/>
                </a:solidFill>
              </a:rPr>
              <a:t>The battle of neighborhoods</a:t>
            </a:r>
            <a:endParaRPr lang="en-US" b="1" i="1">
              <a:solidFill>
                <a:srgbClr val="FFFFFF"/>
              </a:solidFill>
            </a:endParaRPr>
          </a:p>
        </p:txBody>
      </p:sp>
      <p:sp>
        <p:nvSpPr>
          <p:cNvPr id="4" name="Google Shape;237;p41">
            <a:extLst>
              <a:ext uri="{FF2B5EF4-FFF2-40B4-BE49-F238E27FC236}">
                <a16:creationId xmlns:a16="http://schemas.microsoft.com/office/drawing/2014/main" id="{DB8238D3-E4EE-4D3A-B84C-AED93CBFC54F}"/>
              </a:ext>
            </a:extLst>
          </p:cNvPr>
          <p:cNvSpPr txBox="1">
            <a:spLocks/>
          </p:cNvSpPr>
          <p:nvPr/>
        </p:nvSpPr>
        <p:spPr>
          <a:xfrm>
            <a:off x="775474" y="2560600"/>
            <a:ext cx="7516826" cy="685800"/>
          </a:xfrm>
          <a:prstGeom prst="rect">
            <a:avLst/>
          </a:prstGeom>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800"/>
              </a:spcBef>
            </a:pPr>
            <a:r>
              <a:rPr lang="en-US">
                <a:latin typeface="Roboto Light"/>
                <a:ea typeface="Roboto Light"/>
                <a:cs typeface="Roboto Light"/>
                <a:sym typeface="Roboto Light"/>
              </a:rPr>
              <a:t>Apr, 2019</a:t>
            </a:r>
          </a:p>
        </p:txBody>
      </p:sp>
    </p:spTree>
    <p:extLst>
      <p:ext uri="{BB962C8B-B14F-4D97-AF65-F5344CB8AC3E}">
        <p14:creationId xmlns:p14="http://schemas.microsoft.com/office/powerpoint/2010/main" val="38766878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D7333"/>
        </a:solidFill>
        <a:effectLst/>
      </p:bgPr>
    </p:bg>
    <p:spTree>
      <p:nvGrpSpPr>
        <p:cNvPr id="1" name="Shape 631"/>
        <p:cNvGrpSpPr/>
        <p:nvPr/>
      </p:nvGrpSpPr>
      <p:grpSpPr>
        <a:xfrm>
          <a:off x="0" y="0"/>
          <a:ext cx="0" cy="0"/>
          <a:chOff x="0" y="0"/>
          <a:chExt cx="0" cy="0"/>
        </a:xfrm>
      </p:grpSpPr>
      <p:sp>
        <p:nvSpPr>
          <p:cNvPr id="632" name="Google Shape;632;p77"/>
          <p:cNvSpPr txBox="1"/>
          <p:nvPr/>
        </p:nvSpPr>
        <p:spPr>
          <a:xfrm>
            <a:off x="1219850" y="2112500"/>
            <a:ext cx="6694500" cy="999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100" b="1">
                <a:solidFill>
                  <a:srgbClr val="FFFFFF"/>
                </a:solidFill>
                <a:latin typeface="Roboto"/>
                <a:ea typeface="Roboto"/>
                <a:cs typeface="Roboto"/>
                <a:sym typeface="Roboto"/>
              </a:rPr>
              <a:t>THANK YOU!</a:t>
            </a:r>
            <a:endParaRPr sz="4100" b="1">
              <a:solidFill>
                <a:srgbClr val="FFFFFF"/>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2"/>
          <p:cNvSpPr txBox="1">
            <a:spLocks noGrp="1"/>
          </p:cNvSpPr>
          <p:nvPr>
            <p:ph type="body" idx="4294967295"/>
          </p:nvPr>
        </p:nvSpPr>
        <p:spPr>
          <a:xfrm>
            <a:off x="521658" y="834852"/>
            <a:ext cx="3978900" cy="685800"/>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Clr>
                <a:schemeClr val="lt1"/>
              </a:buClr>
              <a:buSzPts val="4100"/>
              <a:buFont typeface="Arial"/>
              <a:buNone/>
            </a:pPr>
            <a:r>
              <a:rPr lang="en" sz="4100" b="1">
                <a:solidFill>
                  <a:srgbClr val="ED7333"/>
                </a:solidFill>
              </a:rPr>
              <a:t>AGENDA</a:t>
            </a:r>
            <a:endParaRPr sz="4100" b="1" i="0" u="none" strike="noStrike" cap="none">
              <a:solidFill>
                <a:srgbClr val="ED7333"/>
              </a:solidFill>
            </a:endParaRPr>
          </a:p>
        </p:txBody>
      </p:sp>
      <p:sp>
        <p:nvSpPr>
          <p:cNvPr id="244" name="Google Shape;244;p42"/>
          <p:cNvSpPr/>
          <p:nvPr/>
        </p:nvSpPr>
        <p:spPr>
          <a:xfrm>
            <a:off x="5099156" y="1341300"/>
            <a:ext cx="4044900" cy="444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245" name="Google Shape;245;p42"/>
          <p:cNvSpPr txBox="1">
            <a:spLocks noGrp="1"/>
          </p:cNvSpPr>
          <p:nvPr>
            <p:ph type="body" idx="4294967295"/>
          </p:nvPr>
        </p:nvSpPr>
        <p:spPr>
          <a:xfrm>
            <a:off x="293075" y="2102000"/>
            <a:ext cx="2307300" cy="2697900"/>
          </a:xfrm>
          <a:prstGeom prst="rect">
            <a:avLst/>
          </a:prstGeom>
          <a:noFill/>
          <a:ln>
            <a:noFill/>
          </a:ln>
        </p:spPr>
        <p:txBody>
          <a:bodyPr spcFirstLastPara="1" wrap="square" lIns="68575" tIns="34275" rIns="68575" bIns="34275" anchor="t" anchorCtr="0">
            <a:noAutofit/>
          </a:bodyPr>
          <a:lstStyle/>
          <a:p>
            <a:pPr marL="285750" marR="0" lvl="0" indent="0" algn="l" rtl="0">
              <a:lnSpc>
                <a:spcPct val="90000"/>
              </a:lnSpc>
              <a:spcBef>
                <a:spcPts val="0"/>
              </a:spcBef>
              <a:spcAft>
                <a:spcPts val="0"/>
              </a:spcAft>
              <a:buClr>
                <a:schemeClr val="lt1"/>
              </a:buClr>
              <a:buSzPts val="4100"/>
              <a:buFont typeface="Arial"/>
              <a:buNone/>
            </a:pPr>
            <a:r>
              <a:rPr lang="en" sz="4100">
                <a:solidFill>
                  <a:srgbClr val="666666"/>
                </a:solidFill>
              </a:rPr>
              <a:t>01</a:t>
            </a:r>
            <a:endParaRPr sz="4100">
              <a:solidFill>
                <a:srgbClr val="666666"/>
              </a:solidFill>
            </a:endParaRPr>
          </a:p>
          <a:p>
            <a:pPr marL="0" marR="0" lvl="0" indent="0" algn="l" rtl="0">
              <a:lnSpc>
                <a:spcPct val="90000"/>
              </a:lnSpc>
              <a:spcBef>
                <a:spcPts val="0"/>
              </a:spcBef>
              <a:spcAft>
                <a:spcPts val="0"/>
              </a:spcAft>
              <a:buClr>
                <a:schemeClr val="lt1"/>
              </a:buClr>
              <a:buSzPts val="4100"/>
              <a:buFont typeface="Arial"/>
              <a:buNone/>
            </a:pPr>
            <a:endParaRPr sz="1800">
              <a:solidFill>
                <a:srgbClr val="999999"/>
              </a:solidFill>
            </a:endParaRPr>
          </a:p>
          <a:p>
            <a:pPr marL="285750" lvl="0" indent="0">
              <a:spcBef>
                <a:spcPts val="0"/>
              </a:spcBef>
              <a:buClr>
                <a:schemeClr val="lt1"/>
              </a:buClr>
              <a:buSzPts val="4100"/>
              <a:buNone/>
            </a:pPr>
            <a:r>
              <a:rPr lang="en-US" sz="1600">
                <a:solidFill>
                  <a:srgbClr val="666666"/>
                </a:solidFill>
              </a:rPr>
              <a:t>PROBLEM &amp; BACKGROUND</a:t>
            </a:r>
            <a:endParaRPr sz="1600">
              <a:solidFill>
                <a:srgbClr val="666666"/>
              </a:solidFill>
            </a:endParaRPr>
          </a:p>
        </p:txBody>
      </p:sp>
      <p:sp>
        <p:nvSpPr>
          <p:cNvPr id="246" name="Google Shape;246;p42"/>
          <p:cNvSpPr txBox="1">
            <a:spLocks noGrp="1"/>
          </p:cNvSpPr>
          <p:nvPr>
            <p:ph type="body" idx="4294967295"/>
          </p:nvPr>
        </p:nvSpPr>
        <p:spPr>
          <a:xfrm>
            <a:off x="2751825" y="2113075"/>
            <a:ext cx="1896300" cy="2395130"/>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Clr>
                <a:schemeClr val="lt1"/>
              </a:buClr>
              <a:buSzPts val="4100"/>
              <a:buFont typeface="Arial"/>
              <a:buNone/>
            </a:pPr>
            <a:r>
              <a:rPr lang="en" sz="4100">
                <a:solidFill>
                  <a:srgbClr val="666666"/>
                </a:solidFill>
              </a:rPr>
              <a:t>02</a:t>
            </a:r>
            <a:endParaRPr sz="4100">
              <a:solidFill>
                <a:srgbClr val="999999"/>
              </a:solidFill>
            </a:endParaRPr>
          </a:p>
          <a:p>
            <a:pPr marL="0" marR="0" lvl="0" indent="0" algn="l" rtl="0">
              <a:lnSpc>
                <a:spcPct val="90000"/>
              </a:lnSpc>
              <a:spcBef>
                <a:spcPts val="0"/>
              </a:spcBef>
              <a:spcAft>
                <a:spcPts val="0"/>
              </a:spcAft>
              <a:buClr>
                <a:schemeClr val="lt1"/>
              </a:buClr>
              <a:buSzPts val="4100"/>
              <a:buFont typeface="Arial"/>
              <a:buNone/>
            </a:pPr>
            <a:endParaRPr sz="1800">
              <a:solidFill>
                <a:srgbClr val="999999"/>
              </a:solidFill>
            </a:endParaRPr>
          </a:p>
          <a:p>
            <a:pPr marL="0" lvl="0" indent="0">
              <a:spcBef>
                <a:spcPts val="0"/>
              </a:spcBef>
              <a:buClr>
                <a:schemeClr val="lt1"/>
              </a:buClr>
              <a:buSzPts val="4100"/>
              <a:buNone/>
            </a:pPr>
            <a:r>
              <a:rPr lang="en-US" sz="1600">
                <a:solidFill>
                  <a:srgbClr val="666666"/>
                </a:solidFill>
              </a:rPr>
              <a:t>DATA DESCRIPTION </a:t>
            </a:r>
          </a:p>
          <a:p>
            <a:pPr marL="0" indent="0">
              <a:spcBef>
                <a:spcPts val="0"/>
              </a:spcBef>
              <a:buClr>
                <a:schemeClr val="lt1"/>
              </a:buClr>
              <a:buSzPts val="4100"/>
              <a:buNone/>
            </a:pPr>
            <a:r>
              <a:rPr lang="en-US" sz="1600">
                <a:solidFill>
                  <a:srgbClr val="666666"/>
                </a:solidFill>
              </a:rPr>
              <a:t>&amp; METHODOLOGY</a:t>
            </a:r>
          </a:p>
          <a:p>
            <a:pPr marL="0" lvl="0" indent="0">
              <a:spcBef>
                <a:spcPts val="0"/>
              </a:spcBef>
              <a:buClr>
                <a:schemeClr val="lt1"/>
              </a:buClr>
              <a:buSzPts val="4100"/>
              <a:buNone/>
            </a:pPr>
            <a:endParaRPr sz="1600">
              <a:solidFill>
                <a:srgbClr val="666666"/>
              </a:solidFill>
            </a:endParaRPr>
          </a:p>
        </p:txBody>
      </p:sp>
      <p:sp>
        <p:nvSpPr>
          <p:cNvPr id="247" name="Google Shape;247;p42"/>
          <p:cNvSpPr txBox="1">
            <a:spLocks noGrp="1"/>
          </p:cNvSpPr>
          <p:nvPr>
            <p:ph type="body" idx="4294967295"/>
          </p:nvPr>
        </p:nvSpPr>
        <p:spPr>
          <a:xfrm>
            <a:off x="4905806" y="2101988"/>
            <a:ext cx="1998900" cy="2697900"/>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Clr>
                <a:schemeClr val="lt1"/>
              </a:buClr>
              <a:buSzPts val="4100"/>
              <a:buFont typeface="Arial"/>
              <a:buNone/>
            </a:pPr>
            <a:r>
              <a:rPr lang="en" sz="4100">
                <a:solidFill>
                  <a:srgbClr val="666666"/>
                </a:solidFill>
              </a:rPr>
              <a:t>03</a:t>
            </a:r>
            <a:endParaRPr sz="4100">
              <a:solidFill>
                <a:srgbClr val="999999"/>
              </a:solidFill>
            </a:endParaRPr>
          </a:p>
          <a:p>
            <a:pPr marL="0" marR="0" lvl="0" indent="0" algn="l" rtl="0">
              <a:lnSpc>
                <a:spcPct val="90000"/>
              </a:lnSpc>
              <a:spcBef>
                <a:spcPts val="0"/>
              </a:spcBef>
              <a:spcAft>
                <a:spcPts val="0"/>
              </a:spcAft>
              <a:buClr>
                <a:schemeClr val="lt1"/>
              </a:buClr>
              <a:buSzPts val="4100"/>
              <a:buFont typeface="Arial"/>
              <a:buNone/>
            </a:pPr>
            <a:endParaRPr lang="en-US" sz="1800">
              <a:solidFill>
                <a:srgbClr val="999999"/>
              </a:solidFill>
            </a:endParaRPr>
          </a:p>
          <a:p>
            <a:pPr marL="0" lvl="0" indent="0">
              <a:spcBef>
                <a:spcPts val="0"/>
              </a:spcBef>
              <a:buClr>
                <a:schemeClr val="lt1"/>
              </a:buClr>
              <a:buSzPts val="4100"/>
              <a:buNone/>
            </a:pPr>
            <a:r>
              <a:rPr lang="en-US" sz="1600">
                <a:solidFill>
                  <a:srgbClr val="666666"/>
                </a:solidFill>
              </a:rPr>
              <a:t>RESULTS</a:t>
            </a:r>
          </a:p>
        </p:txBody>
      </p:sp>
      <p:sp>
        <p:nvSpPr>
          <p:cNvPr id="248" name="Google Shape;248;p42"/>
          <p:cNvSpPr txBox="1">
            <a:spLocks noGrp="1"/>
          </p:cNvSpPr>
          <p:nvPr>
            <p:ph type="body" idx="4294967295"/>
          </p:nvPr>
        </p:nvSpPr>
        <p:spPr>
          <a:xfrm>
            <a:off x="6940025" y="2102000"/>
            <a:ext cx="1955700" cy="2697900"/>
          </a:xfrm>
          <a:prstGeom prst="rect">
            <a:avLst/>
          </a:prstGeom>
          <a:noFill/>
          <a:ln>
            <a:noFill/>
          </a:ln>
        </p:spPr>
        <p:txBody>
          <a:bodyPr spcFirstLastPara="1" wrap="square" lIns="68575" tIns="34275" rIns="68575" bIns="34275" anchor="t" anchorCtr="0">
            <a:noAutofit/>
          </a:bodyPr>
          <a:lstStyle/>
          <a:p>
            <a:pPr marL="0" marR="0" lvl="0" indent="0" algn="l" rtl="0">
              <a:lnSpc>
                <a:spcPct val="90000"/>
              </a:lnSpc>
              <a:spcBef>
                <a:spcPts val="0"/>
              </a:spcBef>
              <a:spcAft>
                <a:spcPts val="0"/>
              </a:spcAft>
              <a:buClr>
                <a:schemeClr val="lt1"/>
              </a:buClr>
              <a:buSzPts val="4100"/>
              <a:buFont typeface="Arial"/>
              <a:buNone/>
            </a:pPr>
            <a:r>
              <a:rPr lang="en" sz="4100">
                <a:solidFill>
                  <a:srgbClr val="666666"/>
                </a:solidFill>
              </a:rPr>
              <a:t>04</a:t>
            </a:r>
            <a:endParaRPr sz="4100">
              <a:solidFill>
                <a:srgbClr val="999999"/>
              </a:solidFill>
            </a:endParaRPr>
          </a:p>
          <a:p>
            <a:pPr marL="0" marR="0" lvl="0" indent="0" algn="l" rtl="0">
              <a:lnSpc>
                <a:spcPct val="90000"/>
              </a:lnSpc>
              <a:spcBef>
                <a:spcPts val="0"/>
              </a:spcBef>
              <a:spcAft>
                <a:spcPts val="0"/>
              </a:spcAft>
              <a:buClr>
                <a:schemeClr val="lt1"/>
              </a:buClr>
              <a:buSzPts val="4100"/>
              <a:buFont typeface="Arial"/>
              <a:buNone/>
            </a:pPr>
            <a:endParaRPr sz="1800">
              <a:solidFill>
                <a:srgbClr val="999999"/>
              </a:solidFill>
            </a:endParaRPr>
          </a:p>
          <a:p>
            <a:pPr marL="0" lvl="0" indent="0">
              <a:spcBef>
                <a:spcPts val="0"/>
              </a:spcBef>
              <a:buClr>
                <a:schemeClr val="lt1"/>
              </a:buClr>
              <a:buSzPts val="4100"/>
              <a:buNone/>
            </a:pPr>
            <a:r>
              <a:rPr lang="en-US" sz="1600">
                <a:solidFill>
                  <a:srgbClr val="666666"/>
                </a:solidFill>
              </a:rPr>
              <a:t>DISCUSSION &amp; CONCLUSIONS </a:t>
            </a:r>
            <a:endParaRPr sz="1600">
              <a:solidFill>
                <a:srgbClr val="666666"/>
              </a:solidFill>
            </a:endParaRPr>
          </a:p>
        </p:txBody>
      </p:sp>
      <p:cxnSp>
        <p:nvCxnSpPr>
          <p:cNvPr id="249" name="Google Shape;249;p42"/>
          <p:cNvCxnSpPr/>
          <p:nvPr/>
        </p:nvCxnSpPr>
        <p:spPr>
          <a:xfrm>
            <a:off x="663720" y="2804531"/>
            <a:ext cx="1596300" cy="0"/>
          </a:xfrm>
          <a:prstGeom prst="straightConnector1">
            <a:avLst/>
          </a:prstGeom>
          <a:noFill/>
          <a:ln w="9525" cap="flat" cmpd="sng">
            <a:solidFill>
              <a:srgbClr val="ED7333"/>
            </a:solidFill>
            <a:prstDash val="solid"/>
            <a:round/>
            <a:headEnd type="none" w="med" len="med"/>
            <a:tailEnd type="none" w="med" len="med"/>
          </a:ln>
        </p:spPr>
      </p:cxnSp>
      <p:cxnSp>
        <p:nvCxnSpPr>
          <p:cNvPr id="250" name="Google Shape;250;p42"/>
          <p:cNvCxnSpPr/>
          <p:nvPr/>
        </p:nvCxnSpPr>
        <p:spPr>
          <a:xfrm>
            <a:off x="2836513" y="2815616"/>
            <a:ext cx="1596300" cy="0"/>
          </a:xfrm>
          <a:prstGeom prst="straightConnector1">
            <a:avLst/>
          </a:prstGeom>
          <a:noFill/>
          <a:ln w="9525" cap="flat" cmpd="sng">
            <a:solidFill>
              <a:srgbClr val="ED7333"/>
            </a:solidFill>
            <a:prstDash val="solid"/>
            <a:round/>
            <a:headEnd type="none" w="med" len="med"/>
            <a:tailEnd type="none" w="med" len="med"/>
          </a:ln>
        </p:spPr>
      </p:cxnSp>
      <p:cxnSp>
        <p:nvCxnSpPr>
          <p:cNvPr id="251" name="Google Shape;251;p42"/>
          <p:cNvCxnSpPr/>
          <p:nvPr/>
        </p:nvCxnSpPr>
        <p:spPr>
          <a:xfrm>
            <a:off x="4957229" y="2804531"/>
            <a:ext cx="1596300" cy="0"/>
          </a:xfrm>
          <a:prstGeom prst="straightConnector1">
            <a:avLst/>
          </a:prstGeom>
          <a:noFill/>
          <a:ln w="9525" cap="flat" cmpd="sng">
            <a:solidFill>
              <a:srgbClr val="ED7333"/>
            </a:solidFill>
            <a:prstDash val="solid"/>
            <a:round/>
            <a:headEnd type="none" w="med" len="med"/>
            <a:tailEnd type="none" w="med" len="med"/>
          </a:ln>
        </p:spPr>
      </p:cxnSp>
      <p:cxnSp>
        <p:nvCxnSpPr>
          <p:cNvPr id="252" name="Google Shape;252;p42"/>
          <p:cNvCxnSpPr/>
          <p:nvPr/>
        </p:nvCxnSpPr>
        <p:spPr>
          <a:xfrm>
            <a:off x="7004578" y="2804534"/>
            <a:ext cx="1596300" cy="0"/>
          </a:xfrm>
          <a:prstGeom prst="straightConnector1">
            <a:avLst/>
          </a:prstGeom>
          <a:noFill/>
          <a:ln w="9525" cap="flat" cmpd="sng">
            <a:solidFill>
              <a:srgbClr val="ED7333"/>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12" name="Google Shape;264;p44">
            <a:extLst>
              <a:ext uri="{FF2B5EF4-FFF2-40B4-BE49-F238E27FC236}">
                <a16:creationId xmlns:a16="http://schemas.microsoft.com/office/drawing/2014/main" id="{3F66F65E-6A2A-4211-8A74-E1EC50D1AD12}"/>
              </a:ext>
            </a:extLst>
          </p:cNvPr>
          <p:cNvSpPr txBox="1">
            <a:spLocks/>
          </p:cNvSpPr>
          <p:nvPr/>
        </p:nvSpPr>
        <p:spPr>
          <a:xfrm>
            <a:off x="269999" y="138741"/>
            <a:ext cx="8600100" cy="5283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pPr>
              <a:lnSpc>
                <a:spcPct val="100000"/>
              </a:lnSpc>
              <a:buSzPts val="1800"/>
            </a:pPr>
            <a:r>
              <a:rPr lang="en-US">
                <a:solidFill>
                  <a:srgbClr val="ED7333"/>
                </a:solidFill>
                <a:latin typeface="Roboto Medium"/>
                <a:ea typeface="Roboto Medium"/>
                <a:cs typeface="Roboto Medium"/>
                <a:sym typeface="Roboto Medium"/>
              </a:rPr>
              <a:t>1. PROBLEM &amp; BACKGROUND</a:t>
            </a:r>
          </a:p>
        </p:txBody>
      </p:sp>
      <p:sp>
        <p:nvSpPr>
          <p:cNvPr id="2" name="TextBox 1">
            <a:extLst>
              <a:ext uri="{FF2B5EF4-FFF2-40B4-BE49-F238E27FC236}">
                <a16:creationId xmlns:a16="http://schemas.microsoft.com/office/drawing/2014/main" id="{B18A3D38-0FBE-4BC4-8DF8-B4B7CF7FAF3B}"/>
              </a:ext>
            </a:extLst>
          </p:cNvPr>
          <p:cNvSpPr txBox="1"/>
          <p:nvPr/>
        </p:nvSpPr>
        <p:spPr>
          <a:xfrm>
            <a:off x="170121" y="1043782"/>
            <a:ext cx="5667153" cy="4047262"/>
          </a:xfrm>
          <a:prstGeom prst="rect">
            <a:avLst/>
          </a:prstGeom>
          <a:noFill/>
        </p:spPr>
        <p:txBody>
          <a:bodyPr wrap="square" rtlCol="0">
            <a:spAutoFit/>
          </a:bodyPr>
          <a:lstStyle/>
          <a:p>
            <a:pPr marL="285750" indent="-285750">
              <a:buFont typeface="Arial" panose="020B0604020202020204" pitchFamily="34" charset="0"/>
              <a:buChar char="•"/>
            </a:pPr>
            <a:r>
              <a:rPr lang="en-US"/>
              <a:t>Do you want to travel but don’t know where you should go? Are you looking for a little clarity and inspiration to get your trip planning started?</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Tourists always eager to travel to different places on the basis of available information, and the comparison (the part of the information) amongst cities always assist to choose the specific places or according to their choice.</a:t>
            </a:r>
          </a:p>
          <a:p>
            <a:endParaRPr lang="en-US"/>
          </a:p>
          <a:p>
            <a:pPr algn="ctr"/>
            <a:r>
              <a:rPr lang="en-US" sz="3300">
                <a:solidFill>
                  <a:srgbClr val="ED7333"/>
                </a:solidFill>
                <a:latin typeface="Roboto Medium"/>
                <a:ea typeface="Roboto Medium"/>
                <a:sym typeface="Roboto"/>
              </a:rPr>
              <a:t>Toronto OR New York ???</a:t>
            </a:r>
          </a:p>
          <a:p>
            <a:pPr algn="ctr"/>
            <a:endParaRPr lang="en-US">
              <a:solidFill>
                <a:srgbClr val="ED7333"/>
              </a:solidFill>
              <a:latin typeface="Roboto Medium"/>
              <a:ea typeface="Roboto Medium"/>
              <a:sym typeface="Roboto"/>
            </a:endParaRPr>
          </a:p>
          <a:p>
            <a:pPr marL="285750" indent="-285750">
              <a:buFont typeface="Arial" panose="020B0604020202020204" pitchFamily="34" charset="0"/>
              <a:buChar char="•"/>
            </a:pPr>
            <a:r>
              <a:rPr lang="en-US"/>
              <a:t>Both cities are very diverse and are the financial capitals of their respective countries. </a:t>
            </a:r>
          </a:p>
          <a:p>
            <a:pPr marL="285750" indent="-285750">
              <a:buFont typeface="Arial" panose="020B0604020202020204" pitchFamily="34" charset="0"/>
              <a:buChar char="•"/>
            </a:pPr>
            <a:r>
              <a:rPr lang="en-US"/>
              <a:t>We want to explore how much they are similar or dissimilar in aspects from a tourist point of view regarding food, accommodation, beautiful places, and many more.</a:t>
            </a:r>
          </a:p>
          <a:p>
            <a:endParaRPr lang="en-US"/>
          </a:p>
        </p:txBody>
      </p:sp>
      <p:pic>
        <p:nvPicPr>
          <p:cNvPr id="4" name="Picture 3">
            <a:extLst>
              <a:ext uri="{FF2B5EF4-FFF2-40B4-BE49-F238E27FC236}">
                <a16:creationId xmlns:a16="http://schemas.microsoft.com/office/drawing/2014/main" id="{477B0555-6A2A-4358-AAE9-A2FE2B820354}"/>
              </a:ext>
            </a:extLst>
          </p:cNvPr>
          <p:cNvPicPr>
            <a:picLocks noChangeAspect="1"/>
          </p:cNvPicPr>
          <p:nvPr/>
        </p:nvPicPr>
        <p:blipFill>
          <a:blip r:embed="rId3"/>
          <a:stretch>
            <a:fillRect/>
          </a:stretch>
        </p:blipFill>
        <p:spPr>
          <a:xfrm>
            <a:off x="5816009" y="877188"/>
            <a:ext cx="3327991" cy="3495453"/>
          </a:xfrm>
          <a:prstGeom prst="rect">
            <a:avLst/>
          </a:prstGeom>
        </p:spPr>
      </p:pic>
    </p:spTree>
    <p:extLst>
      <p:ext uri="{BB962C8B-B14F-4D97-AF65-F5344CB8AC3E}">
        <p14:creationId xmlns:p14="http://schemas.microsoft.com/office/powerpoint/2010/main" val="2229616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12" name="Google Shape;264;p44">
            <a:extLst>
              <a:ext uri="{FF2B5EF4-FFF2-40B4-BE49-F238E27FC236}">
                <a16:creationId xmlns:a16="http://schemas.microsoft.com/office/drawing/2014/main" id="{3F66F65E-6A2A-4211-8A74-E1EC50D1AD12}"/>
              </a:ext>
            </a:extLst>
          </p:cNvPr>
          <p:cNvSpPr txBox="1">
            <a:spLocks/>
          </p:cNvSpPr>
          <p:nvPr/>
        </p:nvSpPr>
        <p:spPr>
          <a:xfrm>
            <a:off x="269999" y="170639"/>
            <a:ext cx="8586922" cy="5283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pPr>
              <a:lnSpc>
                <a:spcPct val="100000"/>
              </a:lnSpc>
              <a:buSzPts val="1800"/>
            </a:pPr>
            <a:r>
              <a:rPr lang="en-US">
                <a:solidFill>
                  <a:srgbClr val="ED7333"/>
                </a:solidFill>
                <a:latin typeface="Roboto Medium"/>
                <a:ea typeface="Roboto Medium"/>
                <a:cs typeface="Roboto Medium"/>
                <a:sym typeface="Roboto Medium"/>
              </a:rPr>
              <a:t>2. DATA DESCRIPTION &amp; METHODOLOGY</a:t>
            </a:r>
          </a:p>
          <a:p>
            <a:pPr>
              <a:lnSpc>
                <a:spcPct val="100000"/>
              </a:lnSpc>
              <a:buSzPts val="1800"/>
            </a:pPr>
            <a:endParaRPr lang="en-US">
              <a:solidFill>
                <a:srgbClr val="ED7333"/>
              </a:solidFill>
              <a:latin typeface="Roboto Medium"/>
              <a:ea typeface="Roboto Medium"/>
              <a:cs typeface="Roboto Medium"/>
              <a:sym typeface="Roboto Medium"/>
            </a:endParaRPr>
          </a:p>
        </p:txBody>
      </p:sp>
      <p:sp>
        <p:nvSpPr>
          <p:cNvPr id="4" name="TextBox 3">
            <a:extLst>
              <a:ext uri="{FF2B5EF4-FFF2-40B4-BE49-F238E27FC236}">
                <a16:creationId xmlns:a16="http://schemas.microsoft.com/office/drawing/2014/main" id="{2B29246D-92DE-48F4-9B5D-2EC80667D880}"/>
              </a:ext>
            </a:extLst>
          </p:cNvPr>
          <p:cNvSpPr txBox="1"/>
          <p:nvPr/>
        </p:nvSpPr>
        <p:spPr>
          <a:xfrm>
            <a:off x="170121" y="1043782"/>
            <a:ext cx="4242391" cy="7417415"/>
          </a:xfrm>
          <a:prstGeom prst="rect">
            <a:avLst/>
          </a:prstGeom>
          <a:noFill/>
        </p:spPr>
        <p:txBody>
          <a:bodyPr wrap="square" rtlCol="0">
            <a:spAutoFit/>
          </a:bodyPr>
          <a:lstStyle/>
          <a:p>
            <a:pPr algn="ctr"/>
            <a:r>
              <a:rPr lang="en-US">
                <a:solidFill>
                  <a:srgbClr val="ED7333"/>
                </a:solidFill>
                <a:latin typeface="Roboto Medium"/>
                <a:ea typeface="Roboto Medium"/>
                <a:cs typeface="Roboto Medium"/>
                <a:sym typeface="Roboto Medium"/>
              </a:rPr>
              <a:t>DATA DESCRIPTION</a:t>
            </a:r>
          </a:p>
          <a:p>
            <a:endParaRPr lang="en-US">
              <a:solidFill>
                <a:srgbClr val="ED7333"/>
              </a:solidFill>
              <a:latin typeface="Roboto Medium"/>
              <a:ea typeface="Roboto Medium"/>
              <a:sym typeface="Roboto Medium"/>
            </a:endParaRPr>
          </a:p>
          <a:p>
            <a:pPr marL="285750" indent="-285750">
              <a:buFont typeface="Arial" panose="020B0604020202020204" pitchFamily="34" charset="0"/>
              <a:buChar char="•"/>
            </a:pPr>
            <a:r>
              <a:rPr lang="en-US"/>
              <a:t>The services of Foursquare API to explore the data of two cities, in terms of their neighborhoods. </a:t>
            </a:r>
          </a:p>
          <a:p>
            <a:endParaRPr lang="en-US"/>
          </a:p>
          <a:p>
            <a:pPr marL="285750" indent="-285750">
              <a:buFont typeface="Arial" panose="020B0604020202020204" pitchFamily="34" charset="0"/>
              <a:buChar char="•"/>
            </a:pPr>
            <a:r>
              <a:rPr lang="en-US"/>
              <a:t>The information about the places around each neighborhood like restaurants, hotels, coffee shops, parks, theaters, art galleries, museums...</a:t>
            </a:r>
          </a:p>
          <a:p>
            <a:endParaRPr lang="en-US"/>
          </a:p>
          <a:p>
            <a:pPr marL="285750" indent="-285750">
              <a:buFont typeface="Arial" panose="020B0604020202020204" pitchFamily="34" charset="0"/>
              <a:buChar char="•"/>
            </a:pPr>
            <a:r>
              <a:rPr lang="en-US"/>
              <a:t>Selecte one Borough from each city to analyze their neighborhoods. Manhattan from New York and Downtown Toronto from Toronto.</a:t>
            </a:r>
          </a:p>
          <a:p>
            <a:r>
              <a:rPr lang="en-US"/>
              <a:t> </a:t>
            </a:r>
          </a:p>
          <a:p>
            <a:pPr marL="285750" indent="-285750">
              <a:buFont typeface="Arial" panose="020B0604020202020204" pitchFamily="34" charset="0"/>
              <a:buChar char="•"/>
            </a:pPr>
            <a:r>
              <a:rPr lang="en-US"/>
              <a:t>Use machine learning technique, “Clustering” to segment the neighborhoods with similar objects on the basis of each neighborhood data.</a:t>
            </a: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p:txBody>
      </p:sp>
      <p:sp>
        <p:nvSpPr>
          <p:cNvPr id="5" name="TextBox 4">
            <a:extLst>
              <a:ext uri="{FF2B5EF4-FFF2-40B4-BE49-F238E27FC236}">
                <a16:creationId xmlns:a16="http://schemas.microsoft.com/office/drawing/2014/main" id="{AD435D8F-19B9-4046-B2AF-E16923C0DC03}"/>
              </a:ext>
            </a:extLst>
          </p:cNvPr>
          <p:cNvSpPr txBox="1"/>
          <p:nvPr/>
        </p:nvSpPr>
        <p:spPr>
          <a:xfrm>
            <a:off x="4731488" y="1043782"/>
            <a:ext cx="4242391" cy="6555641"/>
          </a:xfrm>
          <a:prstGeom prst="rect">
            <a:avLst/>
          </a:prstGeom>
          <a:noFill/>
        </p:spPr>
        <p:txBody>
          <a:bodyPr wrap="square" rtlCol="0">
            <a:spAutoFit/>
          </a:bodyPr>
          <a:lstStyle/>
          <a:p>
            <a:pPr algn="ctr"/>
            <a:r>
              <a:rPr lang="en-US">
                <a:solidFill>
                  <a:srgbClr val="ED7333"/>
                </a:solidFill>
                <a:latin typeface="Roboto Medium"/>
                <a:ea typeface="Roboto Medium"/>
                <a:cs typeface="Roboto Medium"/>
                <a:sym typeface="Roboto Medium"/>
              </a:rPr>
              <a:t>METHODOLOGY</a:t>
            </a:r>
            <a:endParaRPr lang="en-US">
              <a:solidFill>
                <a:srgbClr val="ED7333"/>
              </a:solidFill>
              <a:latin typeface="Roboto Medium"/>
              <a:ea typeface="Roboto Medium"/>
              <a:sym typeface="Roboto Medium"/>
            </a:endParaRPr>
          </a:p>
          <a:p>
            <a:endParaRPr lang="en-US">
              <a:sym typeface="Roboto Medium"/>
            </a:endParaRPr>
          </a:p>
          <a:p>
            <a:pPr marL="285750" indent="-285750">
              <a:buFont typeface="Arial" panose="020B0604020202020204" pitchFamily="34" charset="0"/>
              <a:buChar char="•"/>
            </a:pPr>
            <a:r>
              <a:rPr lang="en-US">
                <a:sym typeface="Roboto Medium"/>
              </a:rPr>
              <a:t>GitHub repository</a:t>
            </a:r>
          </a:p>
          <a:p>
            <a:pPr marL="285750" indent="-285750">
              <a:buFont typeface="Arial" panose="020B0604020202020204" pitchFamily="34" charset="0"/>
              <a:buChar char="•"/>
            </a:pPr>
            <a:endParaRPr lang="en-US">
              <a:sym typeface="Roboto Medium"/>
            </a:endParaRPr>
          </a:p>
          <a:p>
            <a:pPr marL="285750" indent="-285750">
              <a:buFont typeface="Arial" panose="020B0604020202020204" pitchFamily="34" charset="0"/>
              <a:buChar char="•"/>
            </a:pPr>
            <a:r>
              <a:rPr lang="en-US">
                <a:sym typeface="Roboto Medium"/>
              </a:rPr>
              <a:t>Python folium library to visualize geographic details of its boroughs and creat a map of Toronto and Manhattan with boroughs superimposed on top. </a:t>
            </a:r>
          </a:p>
          <a:p>
            <a:pPr marL="285750" indent="-285750">
              <a:buFont typeface="Arial" panose="020B0604020202020204" pitchFamily="34" charset="0"/>
              <a:buChar char="•"/>
            </a:pPr>
            <a:endParaRPr lang="en-US">
              <a:sym typeface="Roboto Medium"/>
            </a:endParaRPr>
          </a:p>
          <a:p>
            <a:pPr marL="285750" indent="-285750">
              <a:buFont typeface="Arial" panose="020B0604020202020204" pitchFamily="34" charset="0"/>
              <a:buChar char="•"/>
            </a:pPr>
            <a:r>
              <a:rPr lang="en-US">
                <a:sym typeface="Roboto Medium"/>
              </a:rPr>
              <a:t>Foursquare API to explore the boroughs and segment them</a:t>
            </a:r>
          </a:p>
          <a:p>
            <a:pPr marL="285750" indent="-285750">
              <a:buFont typeface="Arial" panose="020B0604020202020204" pitchFamily="34" charset="0"/>
              <a:buChar char="•"/>
            </a:pPr>
            <a:endParaRPr lang="en-US">
              <a:sym typeface="Roboto Medium"/>
            </a:endParaRPr>
          </a:p>
          <a:p>
            <a:pPr marL="285750" indent="-285750">
              <a:buFont typeface="Arial" panose="020B0604020202020204" pitchFamily="34" charset="0"/>
              <a:buChar char="•"/>
            </a:pPr>
            <a:r>
              <a:rPr lang="en-US">
                <a:sym typeface="Roboto Medium"/>
              </a:rPr>
              <a:t>Unsupervised learning K-means algorithm to cluster the boroughs. </a:t>
            </a:r>
          </a:p>
          <a:p>
            <a:pPr marL="285750" indent="-285750">
              <a:buFont typeface="Arial" panose="020B0604020202020204" pitchFamily="34" charset="0"/>
              <a:buChar char="•"/>
            </a:pPr>
            <a:endParaRPr lang="en-US">
              <a:sym typeface="Roboto Medium"/>
            </a:endParaRPr>
          </a:p>
          <a:p>
            <a:pPr marL="285750" indent="-285750">
              <a:buFont typeface="Arial" panose="020B0604020202020204" pitchFamily="34" charset="0"/>
              <a:buChar char="•"/>
            </a:pPr>
            <a:r>
              <a:rPr lang="en-US">
                <a:sym typeface="Roboto Medium"/>
              </a:rPr>
              <a:t>Examine each cluster and determine the discriminating venue categories that distinguish each cluster.</a:t>
            </a:r>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a:p>
            <a:endParaRPr lang="en-US">
              <a:solidFill>
                <a:srgbClr val="ED7333"/>
              </a:solidFill>
              <a:latin typeface="Roboto Medium"/>
              <a:ea typeface="Roboto Medium"/>
              <a:sym typeface="Roboto Medium"/>
            </a:endParaRPr>
          </a:p>
        </p:txBody>
      </p:sp>
    </p:spTree>
    <p:extLst>
      <p:ext uri="{BB962C8B-B14F-4D97-AF65-F5344CB8AC3E}">
        <p14:creationId xmlns:p14="http://schemas.microsoft.com/office/powerpoint/2010/main" val="3425299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12" name="Google Shape;264;p44">
            <a:extLst>
              <a:ext uri="{FF2B5EF4-FFF2-40B4-BE49-F238E27FC236}">
                <a16:creationId xmlns:a16="http://schemas.microsoft.com/office/drawing/2014/main" id="{3F66F65E-6A2A-4211-8A74-E1EC50D1AD12}"/>
              </a:ext>
            </a:extLst>
          </p:cNvPr>
          <p:cNvSpPr txBox="1">
            <a:spLocks/>
          </p:cNvSpPr>
          <p:nvPr/>
        </p:nvSpPr>
        <p:spPr>
          <a:xfrm>
            <a:off x="269999" y="170639"/>
            <a:ext cx="8600100" cy="5283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pPr>
              <a:lnSpc>
                <a:spcPct val="100000"/>
              </a:lnSpc>
              <a:buSzPts val="1800"/>
            </a:pPr>
            <a:r>
              <a:rPr lang="en-US">
                <a:solidFill>
                  <a:srgbClr val="ED7333"/>
                </a:solidFill>
                <a:latin typeface="Roboto Medium"/>
                <a:ea typeface="Roboto Medium"/>
                <a:cs typeface="Roboto Medium"/>
                <a:sym typeface="Roboto Medium"/>
              </a:rPr>
              <a:t>3. RESULTS</a:t>
            </a:r>
          </a:p>
          <a:p>
            <a:pPr>
              <a:lnSpc>
                <a:spcPct val="100000"/>
              </a:lnSpc>
              <a:buSzPts val="1800"/>
            </a:pPr>
            <a:r>
              <a:rPr lang="en-US">
                <a:solidFill>
                  <a:srgbClr val="ED7333"/>
                </a:solidFill>
                <a:latin typeface="Roboto Medium"/>
                <a:ea typeface="Roboto Medium"/>
                <a:cs typeface="Roboto Medium"/>
                <a:sym typeface="Roboto Medium"/>
              </a:rPr>
              <a:t>3.1 Toronto</a:t>
            </a:r>
          </a:p>
        </p:txBody>
      </p:sp>
      <p:pic>
        <p:nvPicPr>
          <p:cNvPr id="2" name="Picture 1">
            <a:extLst>
              <a:ext uri="{FF2B5EF4-FFF2-40B4-BE49-F238E27FC236}">
                <a16:creationId xmlns:a16="http://schemas.microsoft.com/office/drawing/2014/main" id="{DE362C06-978E-4A6F-97D8-06D75B155229}"/>
              </a:ext>
            </a:extLst>
          </p:cNvPr>
          <p:cNvPicPr>
            <a:picLocks noChangeAspect="1"/>
          </p:cNvPicPr>
          <p:nvPr/>
        </p:nvPicPr>
        <p:blipFill>
          <a:blip r:embed="rId3"/>
          <a:stretch>
            <a:fillRect/>
          </a:stretch>
        </p:blipFill>
        <p:spPr>
          <a:xfrm>
            <a:off x="0" y="1765003"/>
            <a:ext cx="4645697" cy="2825602"/>
          </a:xfrm>
          <a:prstGeom prst="rect">
            <a:avLst/>
          </a:prstGeom>
        </p:spPr>
      </p:pic>
      <p:pic>
        <p:nvPicPr>
          <p:cNvPr id="3" name="Picture 2">
            <a:extLst>
              <a:ext uri="{FF2B5EF4-FFF2-40B4-BE49-F238E27FC236}">
                <a16:creationId xmlns:a16="http://schemas.microsoft.com/office/drawing/2014/main" id="{E3FBF7AA-1A37-4CC7-8F15-0BEE74AB4F7C}"/>
              </a:ext>
            </a:extLst>
          </p:cNvPr>
          <p:cNvPicPr>
            <a:picLocks noChangeAspect="1"/>
          </p:cNvPicPr>
          <p:nvPr/>
        </p:nvPicPr>
        <p:blipFill>
          <a:blip r:embed="rId4"/>
          <a:stretch>
            <a:fillRect/>
          </a:stretch>
        </p:blipFill>
        <p:spPr>
          <a:xfrm>
            <a:off x="4645697" y="1775628"/>
            <a:ext cx="4482866" cy="2825602"/>
          </a:xfrm>
          <a:prstGeom prst="rect">
            <a:avLst/>
          </a:prstGeom>
        </p:spPr>
      </p:pic>
      <p:sp>
        <p:nvSpPr>
          <p:cNvPr id="4" name="Rectangle 3">
            <a:extLst>
              <a:ext uri="{FF2B5EF4-FFF2-40B4-BE49-F238E27FC236}">
                <a16:creationId xmlns:a16="http://schemas.microsoft.com/office/drawing/2014/main" id="{3B7F57E7-8C98-4D5B-9C57-5939D122F8B3}"/>
              </a:ext>
            </a:extLst>
          </p:cNvPr>
          <p:cNvSpPr/>
          <p:nvPr/>
        </p:nvSpPr>
        <p:spPr>
          <a:xfrm>
            <a:off x="2594345" y="1298025"/>
            <a:ext cx="4572000" cy="307777"/>
          </a:xfrm>
          <a:prstGeom prst="rect">
            <a:avLst/>
          </a:prstGeom>
        </p:spPr>
        <p:txBody>
          <a:bodyPr>
            <a:spAutoFit/>
          </a:bodyPr>
          <a:lstStyle/>
          <a:p>
            <a:pPr algn="ctr"/>
            <a:r>
              <a:rPr lang="en-US"/>
              <a:t>Map with neighborhoods superimposed on top</a:t>
            </a:r>
          </a:p>
        </p:txBody>
      </p:sp>
    </p:spTree>
    <p:extLst>
      <p:ext uri="{BB962C8B-B14F-4D97-AF65-F5344CB8AC3E}">
        <p14:creationId xmlns:p14="http://schemas.microsoft.com/office/powerpoint/2010/main" val="845021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12" name="Google Shape;264;p44">
            <a:extLst>
              <a:ext uri="{FF2B5EF4-FFF2-40B4-BE49-F238E27FC236}">
                <a16:creationId xmlns:a16="http://schemas.microsoft.com/office/drawing/2014/main" id="{3F66F65E-6A2A-4211-8A74-E1EC50D1AD12}"/>
              </a:ext>
            </a:extLst>
          </p:cNvPr>
          <p:cNvSpPr txBox="1">
            <a:spLocks/>
          </p:cNvSpPr>
          <p:nvPr/>
        </p:nvSpPr>
        <p:spPr>
          <a:xfrm>
            <a:off x="269999" y="170639"/>
            <a:ext cx="8600100" cy="5283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pPr>
              <a:lnSpc>
                <a:spcPct val="100000"/>
              </a:lnSpc>
              <a:buSzPts val="1800"/>
            </a:pPr>
            <a:r>
              <a:rPr lang="en-US">
                <a:solidFill>
                  <a:srgbClr val="ED7333"/>
                </a:solidFill>
                <a:latin typeface="Roboto Medium"/>
                <a:ea typeface="Roboto Medium"/>
                <a:cs typeface="Roboto Medium"/>
                <a:sym typeface="Roboto Medium"/>
              </a:rPr>
              <a:t>3. RESULTS</a:t>
            </a:r>
          </a:p>
          <a:p>
            <a:pPr>
              <a:lnSpc>
                <a:spcPct val="100000"/>
              </a:lnSpc>
              <a:buSzPts val="1800"/>
            </a:pPr>
            <a:r>
              <a:rPr lang="en-US">
                <a:solidFill>
                  <a:srgbClr val="ED7333"/>
                </a:solidFill>
                <a:latin typeface="Roboto Medium"/>
                <a:ea typeface="Roboto Medium"/>
                <a:cs typeface="Roboto Medium"/>
                <a:sym typeface="Roboto Medium"/>
              </a:rPr>
              <a:t>3.1 Toronto</a:t>
            </a:r>
          </a:p>
        </p:txBody>
      </p:sp>
      <p:pic>
        <p:nvPicPr>
          <p:cNvPr id="5" name="Picture 4">
            <a:extLst>
              <a:ext uri="{FF2B5EF4-FFF2-40B4-BE49-F238E27FC236}">
                <a16:creationId xmlns:a16="http://schemas.microsoft.com/office/drawing/2014/main" id="{DAB75713-8C52-40DF-B0D9-B5C5EE29CFC7}"/>
              </a:ext>
            </a:extLst>
          </p:cNvPr>
          <p:cNvPicPr>
            <a:picLocks noChangeAspect="1"/>
          </p:cNvPicPr>
          <p:nvPr/>
        </p:nvPicPr>
        <p:blipFill>
          <a:blip r:embed="rId3"/>
          <a:stretch>
            <a:fillRect/>
          </a:stretch>
        </p:blipFill>
        <p:spPr>
          <a:xfrm>
            <a:off x="1775638" y="1620520"/>
            <a:ext cx="5882333" cy="3522979"/>
          </a:xfrm>
          <a:prstGeom prst="rect">
            <a:avLst/>
          </a:prstGeom>
        </p:spPr>
      </p:pic>
      <p:sp>
        <p:nvSpPr>
          <p:cNvPr id="7" name="Rectangle 6">
            <a:extLst>
              <a:ext uri="{FF2B5EF4-FFF2-40B4-BE49-F238E27FC236}">
                <a16:creationId xmlns:a16="http://schemas.microsoft.com/office/drawing/2014/main" id="{CCF8402A-E197-4E01-93FB-E9340B45472D}"/>
              </a:ext>
            </a:extLst>
          </p:cNvPr>
          <p:cNvSpPr/>
          <p:nvPr/>
        </p:nvSpPr>
        <p:spPr>
          <a:xfrm>
            <a:off x="2430804" y="1193646"/>
            <a:ext cx="4572000" cy="307777"/>
          </a:xfrm>
          <a:prstGeom prst="rect">
            <a:avLst/>
          </a:prstGeom>
        </p:spPr>
        <p:txBody>
          <a:bodyPr>
            <a:spAutoFit/>
          </a:bodyPr>
          <a:lstStyle/>
          <a:p>
            <a:pPr algn="ctr"/>
            <a:r>
              <a:rPr lang="en-US"/>
              <a:t>Cluster Neighborhoods</a:t>
            </a:r>
          </a:p>
        </p:txBody>
      </p:sp>
    </p:spTree>
    <p:extLst>
      <p:ext uri="{BB962C8B-B14F-4D97-AF65-F5344CB8AC3E}">
        <p14:creationId xmlns:p14="http://schemas.microsoft.com/office/powerpoint/2010/main" val="33037141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12" name="Google Shape;264;p44">
            <a:extLst>
              <a:ext uri="{FF2B5EF4-FFF2-40B4-BE49-F238E27FC236}">
                <a16:creationId xmlns:a16="http://schemas.microsoft.com/office/drawing/2014/main" id="{3F66F65E-6A2A-4211-8A74-E1EC50D1AD12}"/>
              </a:ext>
            </a:extLst>
          </p:cNvPr>
          <p:cNvSpPr txBox="1">
            <a:spLocks/>
          </p:cNvSpPr>
          <p:nvPr/>
        </p:nvSpPr>
        <p:spPr>
          <a:xfrm>
            <a:off x="269999" y="170639"/>
            <a:ext cx="8600100" cy="5283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pPr>
              <a:lnSpc>
                <a:spcPct val="100000"/>
              </a:lnSpc>
              <a:buSzPts val="1800"/>
            </a:pPr>
            <a:r>
              <a:rPr lang="en-US">
                <a:solidFill>
                  <a:srgbClr val="ED7333"/>
                </a:solidFill>
                <a:latin typeface="Roboto Medium"/>
                <a:ea typeface="Roboto Medium"/>
                <a:cs typeface="Roboto Medium"/>
                <a:sym typeface="Roboto Medium"/>
              </a:rPr>
              <a:t>3. RESULTS</a:t>
            </a:r>
          </a:p>
          <a:p>
            <a:pPr>
              <a:lnSpc>
                <a:spcPct val="100000"/>
              </a:lnSpc>
              <a:buSzPts val="1800"/>
            </a:pPr>
            <a:r>
              <a:rPr lang="en-US">
                <a:solidFill>
                  <a:srgbClr val="ED7333"/>
                </a:solidFill>
                <a:latin typeface="Roboto Medium"/>
                <a:ea typeface="Roboto Medium"/>
                <a:cs typeface="Roboto Medium"/>
                <a:sym typeface="Roboto Medium"/>
              </a:rPr>
              <a:t>3.2 Manhattan</a:t>
            </a:r>
          </a:p>
        </p:txBody>
      </p:sp>
      <p:pic>
        <p:nvPicPr>
          <p:cNvPr id="3" name="Picture 2">
            <a:extLst>
              <a:ext uri="{FF2B5EF4-FFF2-40B4-BE49-F238E27FC236}">
                <a16:creationId xmlns:a16="http://schemas.microsoft.com/office/drawing/2014/main" id="{4A684321-54CB-4B91-AABD-B2822FA1D66D}"/>
              </a:ext>
            </a:extLst>
          </p:cNvPr>
          <p:cNvPicPr>
            <a:picLocks noChangeAspect="1"/>
          </p:cNvPicPr>
          <p:nvPr/>
        </p:nvPicPr>
        <p:blipFill>
          <a:blip r:embed="rId3"/>
          <a:stretch>
            <a:fillRect/>
          </a:stretch>
        </p:blipFill>
        <p:spPr>
          <a:xfrm>
            <a:off x="0" y="1862357"/>
            <a:ext cx="4406579" cy="2962169"/>
          </a:xfrm>
          <a:prstGeom prst="rect">
            <a:avLst/>
          </a:prstGeom>
        </p:spPr>
      </p:pic>
      <p:sp>
        <p:nvSpPr>
          <p:cNvPr id="5" name="Rectangle 4">
            <a:extLst>
              <a:ext uri="{FF2B5EF4-FFF2-40B4-BE49-F238E27FC236}">
                <a16:creationId xmlns:a16="http://schemas.microsoft.com/office/drawing/2014/main" id="{1CCD17C1-9BF4-451B-A4B3-A2F6EE724AC9}"/>
              </a:ext>
            </a:extLst>
          </p:cNvPr>
          <p:cNvSpPr/>
          <p:nvPr/>
        </p:nvSpPr>
        <p:spPr>
          <a:xfrm>
            <a:off x="2371060" y="1310603"/>
            <a:ext cx="4572000" cy="307777"/>
          </a:xfrm>
          <a:prstGeom prst="rect">
            <a:avLst/>
          </a:prstGeom>
        </p:spPr>
        <p:txBody>
          <a:bodyPr>
            <a:spAutoFit/>
          </a:bodyPr>
          <a:lstStyle/>
          <a:p>
            <a:pPr algn="ctr"/>
            <a:r>
              <a:rPr lang="en-US"/>
              <a:t>Map with neighborhoods superimposed on top</a:t>
            </a:r>
          </a:p>
        </p:txBody>
      </p:sp>
      <p:pic>
        <p:nvPicPr>
          <p:cNvPr id="4" name="Picture 3">
            <a:extLst>
              <a:ext uri="{FF2B5EF4-FFF2-40B4-BE49-F238E27FC236}">
                <a16:creationId xmlns:a16="http://schemas.microsoft.com/office/drawing/2014/main" id="{2B7AC5F7-520B-46F3-B276-6205C78D5C6D}"/>
              </a:ext>
            </a:extLst>
          </p:cNvPr>
          <p:cNvPicPr>
            <a:picLocks noChangeAspect="1"/>
          </p:cNvPicPr>
          <p:nvPr/>
        </p:nvPicPr>
        <p:blipFill>
          <a:blip r:embed="rId4"/>
          <a:stretch>
            <a:fillRect/>
          </a:stretch>
        </p:blipFill>
        <p:spPr>
          <a:xfrm>
            <a:off x="4411497" y="1862347"/>
            <a:ext cx="4722703" cy="2962169"/>
          </a:xfrm>
          <a:prstGeom prst="rect">
            <a:avLst/>
          </a:prstGeom>
        </p:spPr>
      </p:pic>
    </p:spTree>
    <p:extLst>
      <p:ext uri="{BB962C8B-B14F-4D97-AF65-F5344CB8AC3E}">
        <p14:creationId xmlns:p14="http://schemas.microsoft.com/office/powerpoint/2010/main" val="2471998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12" name="Google Shape;264;p44">
            <a:extLst>
              <a:ext uri="{FF2B5EF4-FFF2-40B4-BE49-F238E27FC236}">
                <a16:creationId xmlns:a16="http://schemas.microsoft.com/office/drawing/2014/main" id="{3F66F65E-6A2A-4211-8A74-E1EC50D1AD12}"/>
              </a:ext>
            </a:extLst>
          </p:cNvPr>
          <p:cNvSpPr txBox="1">
            <a:spLocks/>
          </p:cNvSpPr>
          <p:nvPr/>
        </p:nvSpPr>
        <p:spPr>
          <a:xfrm>
            <a:off x="269999" y="138741"/>
            <a:ext cx="8600100" cy="5283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pPr>
              <a:lnSpc>
                <a:spcPct val="100000"/>
              </a:lnSpc>
              <a:buSzPts val="1800"/>
            </a:pPr>
            <a:r>
              <a:rPr lang="en-US">
                <a:solidFill>
                  <a:srgbClr val="ED7333"/>
                </a:solidFill>
                <a:latin typeface="Roboto Medium"/>
                <a:ea typeface="Roboto Medium"/>
                <a:cs typeface="Roboto Medium"/>
                <a:sym typeface="Roboto Medium"/>
              </a:rPr>
              <a:t>3. RESULTS</a:t>
            </a:r>
          </a:p>
          <a:p>
            <a:pPr>
              <a:lnSpc>
                <a:spcPct val="100000"/>
              </a:lnSpc>
              <a:buSzPts val="1800"/>
            </a:pPr>
            <a:r>
              <a:rPr lang="en-US">
                <a:solidFill>
                  <a:srgbClr val="ED7333"/>
                </a:solidFill>
                <a:latin typeface="Roboto Medium"/>
                <a:ea typeface="Roboto Medium"/>
                <a:cs typeface="Roboto Medium"/>
                <a:sym typeface="Roboto Medium"/>
              </a:rPr>
              <a:t>3.2 Manhattan</a:t>
            </a:r>
          </a:p>
        </p:txBody>
      </p:sp>
      <p:pic>
        <p:nvPicPr>
          <p:cNvPr id="2" name="Picture 1">
            <a:extLst>
              <a:ext uri="{FF2B5EF4-FFF2-40B4-BE49-F238E27FC236}">
                <a16:creationId xmlns:a16="http://schemas.microsoft.com/office/drawing/2014/main" id="{71CCEA96-1D62-47B5-9784-3672936DA757}"/>
              </a:ext>
            </a:extLst>
          </p:cNvPr>
          <p:cNvPicPr>
            <a:picLocks noChangeAspect="1"/>
          </p:cNvPicPr>
          <p:nvPr/>
        </p:nvPicPr>
        <p:blipFill>
          <a:blip r:embed="rId3"/>
          <a:stretch>
            <a:fillRect/>
          </a:stretch>
        </p:blipFill>
        <p:spPr>
          <a:xfrm>
            <a:off x="1671404" y="1682432"/>
            <a:ext cx="5797290" cy="3461068"/>
          </a:xfrm>
          <a:prstGeom prst="rect">
            <a:avLst/>
          </a:prstGeom>
        </p:spPr>
      </p:pic>
      <p:sp>
        <p:nvSpPr>
          <p:cNvPr id="8" name="Rectangle 7">
            <a:extLst>
              <a:ext uri="{FF2B5EF4-FFF2-40B4-BE49-F238E27FC236}">
                <a16:creationId xmlns:a16="http://schemas.microsoft.com/office/drawing/2014/main" id="{77FED329-40DF-4DF4-A4B8-93511D27E759}"/>
              </a:ext>
            </a:extLst>
          </p:cNvPr>
          <p:cNvSpPr/>
          <p:nvPr/>
        </p:nvSpPr>
        <p:spPr>
          <a:xfrm>
            <a:off x="2284049" y="1183011"/>
            <a:ext cx="4572000" cy="307777"/>
          </a:xfrm>
          <a:prstGeom prst="rect">
            <a:avLst/>
          </a:prstGeom>
        </p:spPr>
        <p:txBody>
          <a:bodyPr>
            <a:spAutoFit/>
          </a:bodyPr>
          <a:lstStyle/>
          <a:p>
            <a:pPr algn="ctr"/>
            <a:r>
              <a:rPr lang="en-US"/>
              <a:t>Cluster Neighborhoods</a:t>
            </a:r>
          </a:p>
        </p:txBody>
      </p:sp>
    </p:spTree>
    <p:extLst>
      <p:ext uri="{BB962C8B-B14F-4D97-AF65-F5344CB8AC3E}">
        <p14:creationId xmlns:p14="http://schemas.microsoft.com/office/powerpoint/2010/main" val="900312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12" name="Google Shape;264;p44">
            <a:extLst>
              <a:ext uri="{FF2B5EF4-FFF2-40B4-BE49-F238E27FC236}">
                <a16:creationId xmlns:a16="http://schemas.microsoft.com/office/drawing/2014/main" id="{3F66F65E-6A2A-4211-8A74-E1EC50D1AD12}"/>
              </a:ext>
            </a:extLst>
          </p:cNvPr>
          <p:cNvSpPr txBox="1">
            <a:spLocks/>
          </p:cNvSpPr>
          <p:nvPr/>
        </p:nvSpPr>
        <p:spPr>
          <a:xfrm>
            <a:off x="269999" y="170639"/>
            <a:ext cx="8600100" cy="5283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Roboto"/>
              <a:buNone/>
              <a:defRPr sz="33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pPr>
              <a:lnSpc>
                <a:spcPct val="100000"/>
              </a:lnSpc>
              <a:buSzPts val="1800"/>
            </a:pPr>
            <a:r>
              <a:rPr lang="en-US">
                <a:solidFill>
                  <a:srgbClr val="ED7333"/>
                </a:solidFill>
                <a:latin typeface="Roboto Medium"/>
                <a:ea typeface="Roboto Medium"/>
                <a:cs typeface="Roboto Medium"/>
                <a:sym typeface="Roboto Medium"/>
              </a:rPr>
              <a:t>4. DISCUSSION &amp; CONCLUSIONS </a:t>
            </a:r>
          </a:p>
          <a:p>
            <a:pPr>
              <a:lnSpc>
                <a:spcPct val="100000"/>
              </a:lnSpc>
              <a:buSzPts val="1800"/>
            </a:pPr>
            <a:endParaRPr lang="en-US">
              <a:solidFill>
                <a:srgbClr val="ED7333"/>
              </a:solidFill>
              <a:latin typeface="Roboto Medium"/>
              <a:ea typeface="Roboto Medium"/>
              <a:cs typeface="Roboto Medium"/>
              <a:sym typeface="Roboto Medium"/>
            </a:endParaRPr>
          </a:p>
        </p:txBody>
      </p:sp>
      <p:sp>
        <p:nvSpPr>
          <p:cNvPr id="3" name="TextBox 2">
            <a:extLst>
              <a:ext uri="{FF2B5EF4-FFF2-40B4-BE49-F238E27FC236}">
                <a16:creationId xmlns:a16="http://schemas.microsoft.com/office/drawing/2014/main" id="{515BF3B6-6ED8-4B88-BB87-3F7FC597C063}"/>
              </a:ext>
            </a:extLst>
          </p:cNvPr>
          <p:cNvSpPr txBox="1"/>
          <p:nvPr/>
        </p:nvSpPr>
        <p:spPr>
          <a:xfrm>
            <a:off x="170121" y="1043782"/>
            <a:ext cx="4242391" cy="1600438"/>
          </a:xfrm>
          <a:prstGeom prst="rect">
            <a:avLst/>
          </a:prstGeom>
          <a:noFill/>
        </p:spPr>
        <p:txBody>
          <a:bodyPr wrap="square" rtlCol="0">
            <a:spAutoFit/>
          </a:bodyPr>
          <a:lstStyle/>
          <a:p>
            <a:r>
              <a:rPr lang="en-US">
                <a:solidFill>
                  <a:srgbClr val="ED7333"/>
                </a:solidFill>
                <a:latin typeface="Roboto Medium"/>
                <a:ea typeface="Roboto Medium"/>
                <a:sym typeface="Roboto Medium"/>
              </a:rPr>
              <a:t>Results: </a:t>
            </a:r>
          </a:p>
          <a:p>
            <a:pPr algn="just"/>
            <a:r>
              <a:rPr lang="en-US">
                <a:solidFill>
                  <a:schemeClr val="bg1">
                    <a:lumMod val="50000"/>
                  </a:schemeClr>
                </a:solidFill>
                <a:latin typeface="Roboto Medium"/>
                <a:ea typeface="Roboto Medium"/>
                <a:sym typeface="Roboto Medium"/>
              </a:rPr>
              <a:t>Both cities (Boroughs) have venues which can be explored and attract the Tourists.</a:t>
            </a:r>
          </a:p>
          <a:p>
            <a:pPr marL="285750" lvl="2" indent="-285750" algn="just">
              <a:buFont typeface="Arial" panose="020B0604020202020204" pitchFamily="34" charset="0"/>
              <a:buChar char="•"/>
            </a:pPr>
            <a:r>
              <a:rPr lang="en-US">
                <a:solidFill>
                  <a:schemeClr val="bg1">
                    <a:lumMod val="50000"/>
                  </a:schemeClr>
                </a:solidFill>
                <a:latin typeface="Roboto Medium"/>
                <a:ea typeface="Roboto Medium"/>
                <a:sym typeface="Roboto Medium"/>
              </a:rPr>
              <a:t>Similarity: Theaters, opera houses, food places, clubs, museums, parks etc. </a:t>
            </a:r>
          </a:p>
          <a:p>
            <a:pPr marL="285750" lvl="2" indent="-285750" algn="just">
              <a:buFont typeface="Arial" panose="020B0604020202020204" pitchFamily="34" charset="0"/>
              <a:buChar char="•"/>
            </a:pPr>
            <a:r>
              <a:rPr lang="en-US">
                <a:solidFill>
                  <a:schemeClr val="bg1">
                    <a:lumMod val="50000"/>
                  </a:schemeClr>
                </a:solidFill>
                <a:latin typeface="Roboto Medium"/>
                <a:ea typeface="Roboto Medium"/>
                <a:sym typeface="Roboto Medium"/>
              </a:rPr>
              <a:t>Dissimilarity: it differs in terms of some unique places like historical places and monuments.</a:t>
            </a:r>
          </a:p>
        </p:txBody>
      </p:sp>
      <p:sp>
        <p:nvSpPr>
          <p:cNvPr id="5" name="TextBox 4">
            <a:extLst>
              <a:ext uri="{FF2B5EF4-FFF2-40B4-BE49-F238E27FC236}">
                <a16:creationId xmlns:a16="http://schemas.microsoft.com/office/drawing/2014/main" id="{5E9873AD-33E5-43AC-96D0-DD27AA5A28E7}"/>
              </a:ext>
            </a:extLst>
          </p:cNvPr>
          <p:cNvSpPr txBox="1"/>
          <p:nvPr/>
        </p:nvSpPr>
        <p:spPr>
          <a:xfrm>
            <a:off x="4627708" y="1039971"/>
            <a:ext cx="4242391" cy="3970318"/>
          </a:xfrm>
          <a:prstGeom prst="rect">
            <a:avLst/>
          </a:prstGeom>
          <a:noFill/>
        </p:spPr>
        <p:txBody>
          <a:bodyPr wrap="square" rtlCol="0">
            <a:spAutoFit/>
          </a:bodyPr>
          <a:lstStyle/>
          <a:p>
            <a:r>
              <a:rPr lang="en-US">
                <a:solidFill>
                  <a:srgbClr val="ED7333"/>
                </a:solidFill>
                <a:latin typeface="Roboto Medium"/>
                <a:ea typeface="Roboto Medium"/>
                <a:sym typeface="Roboto Medium"/>
              </a:rPr>
              <a:t>Observations &amp; Recommendations:</a:t>
            </a:r>
          </a:p>
          <a:p>
            <a:pPr marL="285750" lvl="2" indent="-285750" algn="just">
              <a:buFont typeface="Arial" panose="020B0604020202020204" pitchFamily="34" charset="0"/>
              <a:buChar char="•"/>
            </a:pPr>
            <a:r>
              <a:rPr lang="en-US">
                <a:solidFill>
                  <a:schemeClr val="bg1">
                    <a:lumMod val="50000"/>
                  </a:schemeClr>
                </a:solidFill>
                <a:latin typeface="Roboto Medium"/>
                <a:ea typeface="Roboto Medium"/>
                <a:sym typeface="Roboto Medium"/>
              </a:rPr>
              <a:t>When we compare the tourist places, we observe that the historical place is only situated in Downtown Toronto and the Monument or landmark venue is in Manhattan neighborhoods. </a:t>
            </a:r>
          </a:p>
          <a:p>
            <a:pPr marL="285750" lvl="2" indent="-285750" algn="just">
              <a:buFont typeface="Arial" panose="020B0604020202020204" pitchFamily="34" charset="0"/>
              <a:buChar char="•"/>
            </a:pPr>
            <a:r>
              <a:rPr lang="en-US">
                <a:solidFill>
                  <a:schemeClr val="bg1">
                    <a:lumMod val="50000"/>
                  </a:schemeClr>
                </a:solidFill>
                <a:latin typeface="Roboto Medium"/>
                <a:ea typeface="Roboto Medium"/>
                <a:sym typeface="Roboto Medium"/>
              </a:rPr>
              <a:t>Similarly, Airport facility, Harbor, Sculpture garden and Boat or ferry services are also available in Downtown Toronto while venues like Nightlife, Climbing gym and Museums are present in Manhattan.</a:t>
            </a:r>
          </a:p>
          <a:p>
            <a:pPr marL="285750" lvl="2" indent="-285750" algn="just">
              <a:buFont typeface="Arial" panose="020B0604020202020204" pitchFamily="34" charset="0"/>
              <a:buChar char="•"/>
            </a:pPr>
            <a:r>
              <a:rPr lang="en-US">
                <a:solidFill>
                  <a:schemeClr val="bg1">
                    <a:lumMod val="50000"/>
                  </a:schemeClr>
                </a:solidFill>
                <a:latin typeface="Roboto Medium"/>
                <a:ea typeface="Roboto Medium"/>
                <a:sym typeface="Roboto Medium"/>
              </a:rPr>
              <a:t>As far as concern to recommendations, we recommend Downtown Toronto Neighborhoods will be considered first to visit. The tourists have an easily travelling access due to Airport facility, which not only saves time but also helps to save money. This saved money can be utilized to explore more, the attracting venues.¶</a:t>
            </a:r>
          </a:p>
        </p:txBody>
      </p:sp>
      <p:sp>
        <p:nvSpPr>
          <p:cNvPr id="6" name="TextBox 5">
            <a:extLst>
              <a:ext uri="{FF2B5EF4-FFF2-40B4-BE49-F238E27FC236}">
                <a16:creationId xmlns:a16="http://schemas.microsoft.com/office/drawing/2014/main" id="{4CDD261B-A49F-4BC8-BA23-922336F279BC}"/>
              </a:ext>
            </a:extLst>
          </p:cNvPr>
          <p:cNvSpPr txBox="1"/>
          <p:nvPr/>
        </p:nvSpPr>
        <p:spPr>
          <a:xfrm>
            <a:off x="170121" y="2801687"/>
            <a:ext cx="4242391" cy="2031325"/>
          </a:xfrm>
          <a:prstGeom prst="rect">
            <a:avLst/>
          </a:prstGeom>
          <a:noFill/>
        </p:spPr>
        <p:txBody>
          <a:bodyPr wrap="square" rtlCol="0">
            <a:spAutoFit/>
          </a:bodyPr>
          <a:lstStyle/>
          <a:p>
            <a:r>
              <a:rPr lang="en-US">
                <a:solidFill>
                  <a:srgbClr val="ED7333"/>
                </a:solidFill>
                <a:latin typeface="Roboto Medium"/>
                <a:ea typeface="Roboto Medium"/>
                <a:sym typeface="Roboto Medium"/>
              </a:rPr>
              <a:t>Conclusion:</a:t>
            </a:r>
          </a:p>
          <a:p>
            <a:pPr marL="285750" lvl="2" indent="-285750" algn="just">
              <a:buFont typeface="Arial" panose="020B0604020202020204" pitchFamily="34" charset="0"/>
              <a:buChar char="•"/>
            </a:pPr>
            <a:r>
              <a:rPr lang="en-US">
                <a:solidFill>
                  <a:schemeClr val="bg1">
                    <a:lumMod val="50000"/>
                  </a:schemeClr>
                </a:solidFill>
                <a:latin typeface="Roboto Medium"/>
                <a:ea typeface="Roboto Medium"/>
                <a:sym typeface="Roboto Medium"/>
              </a:rPr>
              <a:t>The downtown Toronto and Manhattan neighborhoods have more like similar venues. As we know that every place is unique in its own way, so that’s argument is present in both neighborhoods. </a:t>
            </a:r>
          </a:p>
          <a:p>
            <a:pPr marL="285750" lvl="2" indent="-285750" algn="just">
              <a:buFont typeface="Arial" panose="020B0604020202020204" pitchFamily="34" charset="0"/>
              <a:buChar char="•"/>
            </a:pPr>
            <a:r>
              <a:rPr lang="en-US">
                <a:solidFill>
                  <a:schemeClr val="bg1">
                    <a:lumMod val="50000"/>
                  </a:schemeClr>
                </a:solidFill>
                <a:latin typeface="Roboto Medium"/>
                <a:ea typeface="Roboto Medium"/>
                <a:sym typeface="Roboto Medium"/>
              </a:rPr>
              <a:t>The dissimilarity exists in terms of some different venues and facilities but not on a larger extent.</a:t>
            </a:r>
          </a:p>
        </p:txBody>
      </p:sp>
    </p:spTree>
    <p:extLst>
      <p:ext uri="{BB962C8B-B14F-4D97-AF65-F5344CB8AC3E}">
        <p14:creationId xmlns:p14="http://schemas.microsoft.com/office/powerpoint/2010/main" val="53060995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142</TotalTime>
  <Words>589</Words>
  <Application>Microsoft Office PowerPoint</Application>
  <PresentationFormat>On-screen Show (16:9)</PresentationFormat>
  <Paragraphs>104</Paragraphs>
  <Slides>10</Slides>
  <Notes>10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10</vt:i4>
      </vt:variant>
    </vt:vector>
  </HeadingPairs>
  <TitlesOfParts>
    <vt:vector size="17" baseType="lpstr">
      <vt:lpstr>Calibri</vt:lpstr>
      <vt:lpstr>Roboto Medium</vt:lpstr>
      <vt:lpstr>Roboto Light</vt:lpstr>
      <vt:lpstr>Arial</vt:lpstr>
      <vt:lpstr>Roboto</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1Pay</dc:creator>
  <cp:lastModifiedBy>TrangQT</cp:lastModifiedBy>
  <cp:revision>11</cp:revision>
  <dcterms:modified xsi:type="dcterms:W3CDTF">2019-04-25T18:59:45Z</dcterms:modified>
</cp:coreProperties>
</file>